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305" r:id="rId2"/>
    <p:sldId id="288" r:id="rId3"/>
    <p:sldId id="294" r:id="rId4"/>
    <p:sldId id="304" r:id="rId5"/>
    <p:sldId id="302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A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7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3945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Lesson </a:t>
            </a:r>
            <a:r>
              <a:rPr lang="en-GB" dirty="0" smtClean="0"/>
              <a:t>2</a:t>
            </a:r>
            <a:r>
              <a:rPr lang="en-GB" dirty="0" smtClean="0"/>
              <a:t>		               </a:t>
            </a:r>
            <a:r>
              <a:rPr lang="en-GB" dirty="0" smtClean="0"/>
              <a:t>1.5 – 2 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1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DBEF-E7F9-43A9-AE87-E7E0C46BE106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Sidmouth College Computer Studies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7FFD-109F-4175-8055-DFA41E434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6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9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EEC-0D63-432B-B213-214F9A9D98D4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1AD-4CFA-41AE-B456-70CE516DA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B6ED-EB98-4AF3-B4AE-60ABF7A1258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9D3-D3AB-46DF-A258-A2EC7AF6A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1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22" y="0"/>
            <a:ext cx="32352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youtube.com/watch?v=w0HTnLs3ZSs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FdmRgaNn2p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ition.cnn.com/2019/04/22/uk/most-common-passwords-scli-gbr-intl/index.html" TargetMode="External"/><Relationship Id="rId4" Type="http://schemas.openxmlformats.org/officeDocument/2006/relationships/hyperlink" Target="https://www.youtube.com/watch?v=9LxdtaSvQ3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uq3qj5W3b0" TargetMode="External"/><Relationship Id="rId2" Type="http://schemas.openxmlformats.org/officeDocument/2006/relationships/hyperlink" Target="https://www.youtube.com/watch?v=DI72oBhMgW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ssword.kaspersky.com/" TargetMode="External"/><Relationship Id="rId5" Type="http://schemas.openxmlformats.org/officeDocument/2006/relationships/hyperlink" Target="https://www.teamviewer.com/en/best-password-security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88" y="615012"/>
            <a:ext cx="8602512" cy="46100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Digital Literacy – Lesson Focus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196752"/>
            <a:ext cx="576064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88" y="1916832"/>
            <a:ext cx="7103971" cy="2746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89" y="5069550"/>
            <a:ext cx="7968068" cy="35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692696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STRONG PASSWORDS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484784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B0A870-9EB0-4E95-BB73-305858AB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886" y="2627784"/>
            <a:ext cx="3439294" cy="80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Strategies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7854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361791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/>
              <a:t>STRONG PASSWORDS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44609" y="2570629"/>
            <a:ext cx="102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3.08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04438" y="4981088"/>
            <a:ext cx="1057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1.46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30335" y="3853798"/>
            <a:ext cx="1057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1.35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1168832"/>
            <a:ext cx="6916942" cy="540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kern="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kern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Password Security</a:t>
            </a:r>
            <a:endParaRPr lang="en-GB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https://www.youtube.com/watch?v=FdmRgaNn2p0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 Passwords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https://www.youtube.com/watch?v=w0HTnLs3ZSs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Passwords (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Stereotypes)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GB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www.youtube.com/watch?v=9LxdtaSvQ3I</a:t>
            </a:r>
            <a:endParaRPr lang="en-GB" u="sng" dirty="0" smtClean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hlinkClick r:id="rId5"/>
              </a:rPr>
              <a:t>https://edition.cnn.com/2019/04/22/uk/most-common-passwords-scli-gbr-intl/index.html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73" y="1903213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73" y="3273720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72" y="4351916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251" y="5855051"/>
            <a:ext cx="317663" cy="339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22585" y="5535933"/>
            <a:ext cx="1019190" cy="101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361791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PASSWORD MANAGERS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6804248" y="2791961"/>
            <a:ext cx="162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Up to </a:t>
            </a:r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5.10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13262" y="4808185"/>
            <a:ext cx="105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5.30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0901" y="1922882"/>
            <a:ext cx="6916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How Do Password Managers Work?</a:t>
            </a:r>
            <a:endParaRPr lang="en-GB" b="1" dirty="0"/>
          </a:p>
          <a:p>
            <a:r>
              <a:rPr lang="en-GB" dirty="0"/>
              <a:t> </a:t>
            </a:r>
          </a:p>
          <a:p>
            <a:r>
              <a:rPr lang="en-GB" u="sng" dirty="0">
                <a:hlinkClick r:id="rId2"/>
              </a:rPr>
              <a:t>https://www.youtube.com/watch?v=DI72oBhMgWs</a:t>
            </a:r>
            <a:r>
              <a:rPr lang="en-GB" dirty="0"/>
              <a:t>		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Top </a:t>
            </a:r>
            <a:r>
              <a:rPr lang="en-GB" dirty="0"/>
              <a:t>5 Best FREE Password Managers</a:t>
            </a:r>
            <a:endParaRPr lang="en-GB" b="1" dirty="0"/>
          </a:p>
          <a:p>
            <a:r>
              <a:rPr lang="en-GB" dirty="0"/>
              <a:t> </a:t>
            </a:r>
          </a:p>
          <a:p>
            <a:r>
              <a:rPr lang="en-GB" u="sng" dirty="0">
                <a:hlinkClick r:id="rId3"/>
              </a:rPr>
              <a:t>https://www.youtube.com/watch?v=Huq3qj5W3b0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Image result for video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05" y="2162789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video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05" y="4179013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70" y="476672"/>
            <a:ext cx="2016224" cy="648072"/>
          </a:xfrm>
        </p:spPr>
        <p:txBody>
          <a:bodyPr>
            <a:normAutofit/>
          </a:bodyPr>
          <a:lstStyle/>
          <a:p>
            <a:r>
              <a:rPr lang="en-GB" b="1" dirty="0"/>
              <a:t>Task 1</a:t>
            </a:r>
          </a:p>
        </p:txBody>
      </p:sp>
      <p:sp>
        <p:nvSpPr>
          <p:cNvPr id="7" name="TextBox 6"/>
          <p:cNvSpPr txBox="1"/>
          <p:nvPr/>
        </p:nvSpPr>
        <p:spPr>
          <a:xfrm rot="608929">
            <a:off x="7046692" y="3204499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20 minutes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377" y="2312523"/>
            <a:ext cx="769608" cy="76960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6DED6D-F4AA-41BF-972F-037F4E1D02EE}"/>
              </a:ext>
            </a:extLst>
          </p:cNvPr>
          <p:cNvSpPr txBox="1">
            <a:spLocks/>
          </p:cNvSpPr>
          <p:nvPr/>
        </p:nvSpPr>
        <p:spPr>
          <a:xfrm>
            <a:off x="923206" y="1368972"/>
            <a:ext cx="7857995" cy="2996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Complete Pupil Worksheet </a:t>
            </a:r>
            <a:r>
              <a:rPr lang="en-GB" dirty="0" smtClean="0"/>
              <a:t> - </a:t>
            </a:r>
            <a:r>
              <a:rPr lang="en-GB" b="1" dirty="0" smtClean="0"/>
              <a:t>Password Strength Checker </a:t>
            </a:r>
            <a:r>
              <a:rPr lang="en-GB" dirty="0" smtClean="0"/>
              <a:t>using the following websites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4E3DA1-A3A2-4616-B025-D04D472E7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532200" cy="56673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890766" y="1124744"/>
            <a:ext cx="6345530" cy="9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29506" y="2497706"/>
            <a:ext cx="6591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https://www.teamviewer.com/en/best-password-security/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39800" y="32960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6"/>
              </a:rPr>
              <a:t>https://password.kaspersky.com/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39800" y="4210296"/>
            <a:ext cx="52320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Now </a:t>
            </a:r>
            <a:r>
              <a:rPr lang="en-GB" dirty="0" smtClean="0"/>
              <a:t>complete Pupil Feedback 1 (on the Worksheet 1)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16" y="3742632"/>
            <a:ext cx="3103562" cy="754456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5004048" y="2867038"/>
            <a:ext cx="720080" cy="858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3928" y="3742632"/>
            <a:ext cx="792088" cy="62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72</Words>
  <Application>Microsoft Office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Droid Sans Mono</vt:lpstr>
      <vt:lpstr>Times New Roman</vt:lpstr>
      <vt:lpstr>Office Theme</vt:lpstr>
      <vt:lpstr>PowerPoint Presentation</vt:lpstr>
      <vt:lpstr>STRONG PASSWORDS</vt:lpstr>
      <vt:lpstr>STRONG PASSWORDS</vt:lpstr>
      <vt:lpstr>PASSWORD MANAGERS</vt:lpstr>
      <vt:lpstr>Task 1</vt:lpstr>
    </vt:vector>
  </TitlesOfParts>
  <Company>Sidmouth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Wickins</dc:creator>
  <cp:lastModifiedBy>Alex Cardoo</cp:lastModifiedBy>
  <cp:revision>180</cp:revision>
  <cp:lastPrinted>2019-12-09T08:09:22Z</cp:lastPrinted>
  <dcterms:created xsi:type="dcterms:W3CDTF">2013-06-03T08:01:30Z</dcterms:created>
  <dcterms:modified xsi:type="dcterms:W3CDTF">2019-12-09T08:21:18Z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624313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S6.1.0</vt:lpwstr>
  </property>
</Properties>
</file>