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0"/>
  </p:notesMasterIdLst>
  <p:handoutMasterIdLst>
    <p:handoutMasterId r:id="rId11"/>
  </p:handoutMasterIdLst>
  <p:sldIdLst>
    <p:sldId id="288" r:id="rId2"/>
    <p:sldId id="294" r:id="rId3"/>
    <p:sldId id="295" r:id="rId4"/>
    <p:sldId id="296" r:id="rId5"/>
    <p:sldId id="297" r:id="rId6"/>
    <p:sldId id="298" r:id="rId7"/>
    <p:sldId id="299" r:id="rId8"/>
    <p:sldId id="300" r:id="rId9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DA1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4660"/>
  </p:normalViewPr>
  <p:slideViewPr>
    <p:cSldViewPr>
      <p:cViewPr varScale="1">
        <p:scale>
          <a:sx n="67" d="100"/>
          <a:sy n="67" d="100"/>
        </p:scale>
        <p:origin x="1392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73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440609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 smtClean="0"/>
              <a:t>Lesson 1		               1 Period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25211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9DBEF-E7F9-43A9-AE87-E7E0C46BE106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Sidmouth College Computer Studies Department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27FFD-109F-4175-8055-DFA41E434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7992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977F-2504-E741-85B4-8F01994E1F25}" type="datetimeFigureOut">
              <a:rPr lang="en-US" smtClean="0"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406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3EEC-0D63-432B-B213-214F9A9D98D4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CD1AD-4CFA-41AE-B456-70CE516DA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597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B6ED-EB98-4AF3-B4AE-60ABF7A1258B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39D3-D3AB-46DF-A258-A2EC7AF6A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316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A02F-357D-AF42-B110-A7740AFDCA1B}" type="datetimeFigureOut">
              <a:rPr lang="en-US" smtClean="0"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808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9B27-4D02-2940-AED5-BC8F2B3B1507}" type="datetimeFigureOut">
              <a:rPr lang="en-US" smtClean="0"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670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7878-2C98-7449-BB8F-764A5EA8E558}" type="datetimeFigureOut">
              <a:rPr lang="en-US" smtClean="0"/>
              <a:t>12/9/2019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857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F403-9584-1749-B6AB-5E1C5F94527C}" type="datetimeFigureOut">
              <a:rPr lang="en-US" smtClean="0"/>
              <a:t>12/9/2019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519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0351-EB03-5444-BA93-B7E778374E24}" type="datetimeFigureOut">
              <a:rPr lang="en-US" smtClean="0"/>
              <a:t>12/9/2019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923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DB90-FF7E-5041-AB9F-1BC0957AB829}" type="datetimeFigureOut">
              <a:rPr lang="en-US" smtClean="0"/>
              <a:t>12/9/2019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9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8CB6-48D8-4E47-B0D3-B56230F429D0}" type="datetimeFigureOut">
              <a:rPr lang="en-US" smtClean="0"/>
              <a:t>12/9/2019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497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16D3-DCE8-CC45-8106-AE5DFCD073F9}" type="datetimeFigureOut">
              <a:rPr lang="en-US" smtClean="0"/>
              <a:t>12/9/2019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194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FFFB4-400D-1240-AB24-6F86C96D4DFB}" type="datetimeFigureOut">
              <a:rPr lang="en-US" smtClean="0"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322" y="0"/>
            <a:ext cx="323528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286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79" y="692696"/>
            <a:ext cx="5112568" cy="11430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latin typeface="+mn-lt"/>
              </a:rPr>
              <a:t>Good Practice/Advice</a:t>
            </a:r>
            <a:endParaRPr lang="en-GB" sz="3600" dirty="0">
              <a:latin typeface="+mn-lt"/>
            </a:endParaRPr>
          </a:p>
        </p:txBody>
      </p:sp>
      <p:sp>
        <p:nvSpPr>
          <p:cNvPr id="3" name="AutoShape 2" descr="Image result for trust online pi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5" name="Straight Connector 4"/>
          <p:cNvCxnSpPr/>
          <p:nvPr/>
        </p:nvCxnSpPr>
        <p:spPr>
          <a:xfrm>
            <a:off x="1835696" y="1484784"/>
            <a:ext cx="66247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7583" y="2627784"/>
            <a:ext cx="2732514" cy="2016224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7B0A870-9EB0-4E95-BB73-305858AB3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2886" y="2627784"/>
            <a:ext cx="3439294" cy="802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File Saving Strategies 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17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98152"/>
            <a:ext cx="4447406" cy="1325563"/>
          </a:xfrm>
        </p:spPr>
        <p:txBody>
          <a:bodyPr>
            <a:normAutofit/>
          </a:bodyPr>
          <a:lstStyle/>
          <a:p>
            <a:pPr marL="0" indent="0"/>
            <a:r>
              <a:rPr lang="en-US" sz="3200" dirty="0"/>
              <a:t>File Saving </a:t>
            </a:r>
            <a:r>
              <a:rPr lang="en-US" sz="3200" dirty="0" smtClean="0"/>
              <a:t>Strategies 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84784"/>
            <a:ext cx="7886700" cy="2467471"/>
          </a:xfrm>
        </p:spPr>
        <p:txBody>
          <a:bodyPr/>
          <a:lstStyle/>
          <a:p>
            <a:pPr marL="0" indent="0">
              <a:buNone/>
            </a:pPr>
            <a:r>
              <a:rPr lang="en-GB" sz="2000" b="1" u="sng" dirty="0" smtClean="0">
                <a:solidFill>
                  <a:srgbClr val="FF0000"/>
                </a:solidFill>
              </a:rPr>
              <a:t>Scenario</a:t>
            </a:r>
            <a:r>
              <a:rPr lang="en-GB" sz="2000" dirty="0" smtClean="0"/>
              <a:t> </a:t>
            </a:r>
          </a:p>
          <a:p>
            <a:pPr marL="0" indent="0">
              <a:buNone/>
            </a:pPr>
            <a:r>
              <a:rPr lang="en-GB" sz="2000" dirty="0" smtClean="0"/>
              <a:t>Imagine you are working on a Word document and every so often you Save it.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000" dirty="0" smtClean="0"/>
              <a:t>Can you identify any problems this approach might have?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971600" y="3501008"/>
            <a:ext cx="65527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000" dirty="0"/>
              <a:t>The computer crashes and the file is damaged (which means everything is lost</a:t>
            </a:r>
            <a:r>
              <a:rPr lang="en-GB" sz="2000" dirty="0" smtClean="0"/>
              <a:t>)</a:t>
            </a:r>
          </a:p>
          <a:p>
            <a:endParaRPr lang="en-GB" sz="2000" dirty="0" smtClean="0"/>
          </a:p>
          <a:p>
            <a:endParaRPr lang="en-GB" sz="2000" dirty="0"/>
          </a:p>
          <a:p>
            <a:pPr marL="457200" indent="-457200">
              <a:buFont typeface="+mj-lt"/>
              <a:buAutoNum type="arabicPeriod" startAt="2"/>
            </a:pPr>
            <a:r>
              <a:rPr lang="en-GB" sz="2000" dirty="0" smtClean="0"/>
              <a:t>You </a:t>
            </a:r>
            <a:r>
              <a:rPr lang="en-GB" sz="2000" dirty="0"/>
              <a:t>open up another document and it asks you to save and you click on the other file name and overwrite your old </a:t>
            </a:r>
            <a:r>
              <a:rPr lang="en-GB" sz="2000" dirty="0" smtClean="0"/>
              <a:t>work.</a:t>
            </a:r>
            <a:endParaRPr lang="en-GB" sz="2000" dirty="0"/>
          </a:p>
        </p:txBody>
      </p:sp>
      <p:sp>
        <p:nvSpPr>
          <p:cNvPr id="10" name="Rectangle 9"/>
          <p:cNvSpPr/>
          <p:nvPr/>
        </p:nvSpPr>
        <p:spPr>
          <a:xfrm>
            <a:off x="6588224" y="662696"/>
            <a:ext cx="1410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Numbers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/>
          <p:cNvSpPr/>
          <p:nvPr/>
        </p:nvSpPr>
        <p:spPr>
          <a:xfrm>
            <a:off x="6516216" y="677036"/>
            <a:ext cx="1512168" cy="5416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8104" y="3935611"/>
            <a:ext cx="782326" cy="69972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54510" y="3501008"/>
            <a:ext cx="7560840" cy="24508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Click to remove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959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84784"/>
            <a:ext cx="7975798" cy="275550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2900" dirty="0" smtClean="0"/>
              <a:t>Even if you save a file at regular intervals there can be problems.</a:t>
            </a:r>
          </a:p>
          <a:p>
            <a:pPr marL="0" indent="0">
              <a:buNone/>
            </a:pPr>
            <a:endParaRPr lang="en-GB" sz="2900" b="1" dirty="0"/>
          </a:p>
          <a:p>
            <a:pPr marL="0" indent="0">
              <a:buNone/>
            </a:pPr>
            <a:r>
              <a:rPr lang="en-GB" sz="2900" u="sng" dirty="0" smtClean="0">
                <a:solidFill>
                  <a:srgbClr val="FF0000"/>
                </a:solidFill>
              </a:rPr>
              <a:t>Numbers Technique</a:t>
            </a:r>
          </a:p>
          <a:p>
            <a:pPr marL="0" indent="0">
              <a:buNone/>
            </a:pPr>
            <a:endParaRPr lang="en-GB" sz="2900" dirty="0"/>
          </a:p>
          <a:p>
            <a:pPr marL="457200" indent="-457200">
              <a:buFont typeface="+mj-lt"/>
              <a:buAutoNum type="arabicPeriod"/>
            </a:pPr>
            <a:r>
              <a:rPr lang="en-GB" sz="2900" dirty="0" smtClean="0"/>
              <a:t>When saving a file use Save As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900" dirty="0" smtClean="0"/>
              <a:t>When saving a file add </a:t>
            </a:r>
            <a:r>
              <a:rPr lang="en-GB" sz="2900" b="1" dirty="0" smtClean="0"/>
              <a:t>a number </a:t>
            </a:r>
            <a:r>
              <a:rPr lang="en-GB" sz="2900" dirty="0" smtClean="0"/>
              <a:t>and increase it by one when you use the Save As.</a:t>
            </a:r>
          </a:p>
          <a:p>
            <a:pPr marL="457200" indent="-457200">
              <a:buFont typeface="+mj-lt"/>
              <a:buAutoNum type="arabicPeriod"/>
            </a:pPr>
            <a:endParaRPr lang="en-GB" sz="2900" dirty="0"/>
          </a:p>
          <a:p>
            <a:pPr marL="0" indent="0">
              <a:buNone/>
            </a:pPr>
            <a:r>
              <a:rPr lang="en-GB" sz="2900" dirty="0" smtClean="0"/>
              <a:t>For example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864" y="4221088"/>
            <a:ext cx="3833089" cy="1833936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67744" y="298152"/>
            <a:ext cx="4447406" cy="1325563"/>
          </a:xfrm>
        </p:spPr>
        <p:txBody>
          <a:bodyPr>
            <a:normAutofit/>
          </a:bodyPr>
          <a:lstStyle/>
          <a:p>
            <a:pPr marL="0" indent="0"/>
            <a:r>
              <a:rPr lang="en-US" sz="3200" dirty="0"/>
              <a:t>File Saving </a:t>
            </a:r>
            <a:r>
              <a:rPr lang="en-US" sz="3200" dirty="0" smtClean="0"/>
              <a:t>Strategies  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6588224" y="662696"/>
            <a:ext cx="1410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Numbers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0" name="Rectangle 9"/>
          <p:cNvSpPr/>
          <p:nvPr/>
        </p:nvSpPr>
        <p:spPr>
          <a:xfrm>
            <a:off x="6516216" y="677036"/>
            <a:ext cx="1512168" cy="5416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41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35521" y="4365104"/>
            <a:ext cx="7628400" cy="92227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661028" y="2132856"/>
            <a:ext cx="7662260" cy="99411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84784"/>
            <a:ext cx="7886700" cy="595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Can you identify any benefits of using this approach?</a:t>
            </a:r>
          </a:p>
          <a:p>
            <a:pPr marL="0" indent="0">
              <a:buNone/>
            </a:pPr>
            <a:endParaRPr lang="en-GB" sz="2600" b="1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54968" y="3861048"/>
            <a:ext cx="7886700" cy="595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200" dirty="0" smtClean="0"/>
              <a:t>Can you identify any </a:t>
            </a:r>
            <a:r>
              <a:rPr lang="en-GB" sz="2200" b="1" dirty="0" smtClean="0">
                <a:solidFill>
                  <a:srgbClr val="FF0000"/>
                </a:solidFill>
              </a:rPr>
              <a:t>disadvantages</a:t>
            </a:r>
            <a:r>
              <a:rPr lang="en-GB" sz="2200" dirty="0" smtClean="0"/>
              <a:t> of using this approach?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600" b="1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35521" y="2204864"/>
            <a:ext cx="7536879" cy="12798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 dirty="0" smtClean="0"/>
              <a:t>If your file is damaged or if you overwrite the file you have only lost a small amount of work, if saving every 5 minutes then you have lost </a:t>
            </a:r>
            <a:r>
              <a:rPr lang="en-GB" sz="2000" b="1" dirty="0" smtClean="0"/>
              <a:t>only</a:t>
            </a:r>
            <a:r>
              <a:rPr lang="en-GB" sz="2000" dirty="0" smtClean="0"/>
              <a:t> 5 minutes worth of work.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600" b="1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91890" y="4509120"/>
            <a:ext cx="7631398" cy="12798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 dirty="0" smtClean="0"/>
              <a:t>It will take up more file space but most of the work you do in school will be using relatively small files, so it shouldn’t be a problem.</a:t>
            </a:r>
            <a:endParaRPr lang="en-GB" sz="2000" b="1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267744" y="298152"/>
            <a:ext cx="4447406" cy="1325563"/>
          </a:xfrm>
        </p:spPr>
        <p:txBody>
          <a:bodyPr>
            <a:normAutofit/>
          </a:bodyPr>
          <a:lstStyle/>
          <a:p>
            <a:pPr marL="0" indent="0"/>
            <a:r>
              <a:rPr lang="en-US" sz="3200" dirty="0"/>
              <a:t>File Saving </a:t>
            </a:r>
            <a:r>
              <a:rPr lang="en-US" sz="3200" dirty="0" smtClean="0"/>
              <a:t>Strategies  </a:t>
            </a:r>
            <a:endParaRPr lang="en-US" sz="3200" dirty="0"/>
          </a:p>
        </p:txBody>
      </p:sp>
      <p:sp>
        <p:nvSpPr>
          <p:cNvPr id="14" name="Rectangle 13"/>
          <p:cNvSpPr/>
          <p:nvPr/>
        </p:nvSpPr>
        <p:spPr>
          <a:xfrm>
            <a:off x="6588224" y="662696"/>
            <a:ext cx="1410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Numbers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5" name="Rectangle 14"/>
          <p:cNvSpPr/>
          <p:nvPr/>
        </p:nvSpPr>
        <p:spPr>
          <a:xfrm>
            <a:off x="6516216" y="677036"/>
            <a:ext cx="1512168" cy="5416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644674" y="2047043"/>
            <a:ext cx="7737704" cy="11905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Click to remove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3366" y="4307214"/>
            <a:ext cx="7719922" cy="10508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Click to remove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124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39082"/>
            <a:ext cx="7886700" cy="883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Most applications have an </a:t>
            </a:r>
            <a:r>
              <a:rPr lang="en-GB" dirty="0" err="1" smtClean="0">
                <a:solidFill>
                  <a:srgbClr val="FF0000"/>
                </a:solidFill>
              </a:rPr>
              <a:t>Autosave</a:t>
            </a:r>
            <a:r>
              <a:rPr lang="en-GB" dirty="0" smtClean="0"/>
              <a:t> feature. Before you start any work you should make sure it is turned on.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67744" y="298152"/>
            <a:ext cx="4447406" cy="1325563"/>
          </a:xfrm>
        </p:spPr>
        <p:txBody>
          <a:bodyPr>
            <a:normAutofit/>
          </a:bodyPr>
          <a:lstStyle/>
          <a:p>
            <a:pPr marL="0" indent="0"/>
            <a:r>
              <a:rPr lang="en-US" sz="3200" dirty="0"/>
              <a:t>File Saving </a:t>
            </a:r>
            <a:r>
              <a:rPr lang="en-US" sz="3200" dirty="0" smtClean="0"/>
              <a:t>Strategies  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6516216" y="717047"/>
            <a:ext cx="13388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Autosave</a:t>
            </a:r>
            <a:endParaRPr lang="en-GB" sz="2800" dirty="0"/>
          </a:p>
        </p:txBody>
      </p:sp>
      <p:sp>
        <p:nvSpPr>
          <p:cNvPr id="10" name="Rectangle 9"/>
          <p:cNvSpPr/>
          <p:nvPr/>
        </p:nvSpPr>
        <p:spPr>
          <a:xfrm>
            <a:off x="6516216" y="677036"/>
            <a:ext cx="1512168" cy="5416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28650" y="2521849"/>
            <a:ext cx="7886700" cy="57308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7400" dirty="0" smtClean="0"/>
              <a:t>	     For Microsoft Word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7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7400" dirty="0" smtClean="0"/>
              <a:t>To turn on </a:t>
            </a:r>
            <a:r>
              <a:rPr lang="en-GB" sz="7400" dirty="0" err="1" smtClean="0"/>
              <a:t>Autosave</a:t>
            </a:r>
            <a:endParaRPr lang="en-GB" sz="7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sz="7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7400" dirty="0" smtClean="0"/>
              <a:t>Go to                     then                       then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7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7400" dirty="0" smtClean="0"/>
              <a:t>Make sure the checkboxes are set – you can also set the </a:t>
            </a:r>
            <a:r>
              <a:rPr lang="en-GB" sz="7400" dirty="0" smtClean="0">
                <a:solidFill>
                  <a:srgbClr val="FF0000"/>
                </a:solidFill>
              </a:rPr>
              <a:t>time</a:t>
            </a:r>
            <a:r>
              <a:rPr lang="en-GB" sz="7400" dirty="0" smtClean="0"/>
              <a:t> the application will wait before making a backup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3645024"/>
            <a:ext cx="720080" cy="44134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824" y="3645024"/>
            <a:ext cx="1000265" cy="42868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3822" y="2852936"/>
            <a:ext cx="1428949" cy="115268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47664" y="5013176"/>
            <a:ext cx="6116867" cy="99718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8650" y="2395312"/>
            <a:ext cx="570028" cy="529632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712039" y="4322700"/>
            <a:ext cx="7719922" cy="18429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Click to remove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872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67744" y="298152"/>
            <a:ext cx="4447406" cy="1325563"/>
          </a:xfrm>
        </p:spPr>
        <p:txBody>
          <a:bodyPr>
            <a:normAutofit/>
          </a:bodyPr>
          <a:lstStyle/>
          <a:p>
            <a:pPr marL="0" indent="0"/>
            <a:r>
              <a:rPr lang="en-US" sz="3200" dirty="0"/>
              <a:t>File Saving </a:t>
            </a:r>
            <a:r>
              <a:rPr lang="en-US" sz="3200" dirty="0" smtClean="0"/>
              <a:t>Strategies  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6516216" y="717047"/>
            <a:ext cx="14788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Automatic</a:t>
            </a:r>
            <a:endParaRPr lang="en-GB" sz="2800" dirty="0"/>
          </a:p>
        </p:txBody>
      </p:sp>
      <p:sp>
        <p:nvSpPr>
          <p:cNvPr id="10" name="Rectangle 9"/>
          <p:cNvSpPr/>
          <p:nvPr/>
        </p:nvSpPr>
        <p:spPr>
          <a:xfrm>
            <a:off x="6516216" y="677036"/>
            <a:ext cx="1512168" cy="5416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793379" y="1178712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 smtClean="0"/>
          </a:p>
          <a:p>
            <a:r>
              <a:rPr lang="en-GB" sz="2400" dirty="0" smtClean="0"/>
              <a:t>By default it will save to the C drive of your computer but you can change this by using the </a:t>
            </a:r>
            <a:r>
              <a:rPr lang="en-GB" sz="2400" dirty="0" smtClean="0">
                <a:solidFill>
                  <a:srgbClr val="FF0000"/>
                </a:solidFill>
              </a:rPr>
              <a:t>Browse</a:t>
            </a:r>
            <a:r>
              <a:rPr lang="en-GB" sz="2400" dirty="0" smtClean="0"/>
              <a:t> button</a:t>
            </a:r>
            <a:endParaRPr lang="en-GB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840706"/>
            <a:ext cx="7755416" cy="465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07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67744" y="298152"/>
            <a:ext cx="4447406" cy="1325563"/>
          </a:xfrm>
        </p:spPr>
        <p:txBody>
          <a:bodyPr>
            <a:normAutofit/>
          </a:bodyPr>
          <a:lstStyle/>
          <a:p>
            <a:pPr marL="0" indent="0"/>
            <a:r>
              <a:rPr lang="en-US" sz="3200" dirty="0"/>
              <a:t>File Saving </a:t>
            </a:r>
            <a:r>
              <a:rPr lang="en-US" sz="3200" dirty="0" smtClean="0"/>
              <a:t>Strategies  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6715150" y="730100"/>
            <a:ext cx="1029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O</a:t>
            </a:r>
            <a:r>
              <a:rPr lang="en-US" sz="2400" dirty="0" smtClean="0">
                <a:solidFill>
                  <a:srgbClr val="FF0000"/>
                </a:solidFill>
              </a:rPr>
              <a:t>thers</a:t>
            </a:r>
            <a:endParaRPr lang="en-GB" sz="2800" dirty="0"/>
          </a:p>
        </p:txBody>
      </p:sp>
      <p:sp>
        <p:nvSpPr>
          <p:cNvPr id="10" name="Rectangle 9"/>
          <p:cNvSpPr/>
          <p:nvPr/>
        </p:nvSpPr>
        <p:spPr>
          <a:xfrm>
            <a:off x="6516216" y="677036"/>
            <a:ext cx="1512168" cy="5416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793379" y="1178712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 smtClean="0"/>
          </a:p>
          <a:p>
            <a:r>
              <a:rPr lang="en-GB" sz="2400" dirty="0" smtClean="0"/>
              <a:t>Using Glow, all pupils have Google Drive and One Drive access.</a:t>
            </a:r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r>
              <a:rPr lang="en-GB" sz="2400" dirty="0" smtClean="0"/>
              <a:t>To make a </a:t>
            </a:r>
            <a:r>
              <a:rPr lang="en-GB" sz="2400" dirty="0" smtClean="0">
                <a:solidFill>
                  <a:srgbClr val="FF0000"/>
                </a:solidFill>
              </a:rPr>
              <a:t>backup</a:t>
            </a:r>
            <a:r>
              <a:rPr lang="en-GB" sz="2400" dirty="0" smtClean="0"/>
              <a:t> you can drag and drop your saved file </a:t>
            </a:r>
            <a:r>
              <a:rPr lang="en-GB" sz="2400" dirty="0"/>
              <a:t>i</a:t>
            </a:r>
            <a:r>
              <a:rPr lang="en-GB" sz="2400" dirty="0" smtClean="0"/>
              <a:t>nto the relevant browser window.</a:t>
            </a:r>
          </a:p>
          <a:p>
            <a:endParaRPr lang="en-GB" sz="2400" dirty="0"/>
          </a:p>
          <a:p>
            <a:r>
              <a:rPr lang="en-GB" sz="2400" dirty="0" smtClean="0"/>
              <a:t>There are apps you can download to help with this process but these can only be used with your home Computer/Devices.</a:t>
            </a:r>
            <a:endParaRPr lang="en-GB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4884" y="2276872"/>
            <a:ext cx="4048690" cy="1886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76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0272" y="1410416"/>
            <a:ext cx="2016224" cy="648072"/>
          </a:xfrm>
        </p:spPr>
        <p:txBody>
          <a:bodyPr>
            <a:normAutofit/>
          </a:bodyPr>
          <a:lstStyle/>
          <a:p>
            <a:r>
              <a:rPr lang="en-GB" sz="2400" b="1" dirty="0"/>
              <a:t>Task 1</a:t>
            </a:r>
          </a:p>
        </p:txBody>
      </p:sp>
      <p:sp>
        <p:nvSpPr>
          <p:cNvPr id="7" name="TextBox 6"/>
          <p:cNvSpPr txBox="1"/>
          <p:nvPr/>
        </p:nvSpPr>
        <p:spPr>
          <a:xfrm rot="608929">
            <a:off x="7318893" y="1961851"/>
            <a:ext cx="14189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20 minutes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3579" y="1163183"/>
            <a:ext cx="769608" cy="769608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16DED6D-F4AA-41BF-972F-037F4E1D02EE}"/>
              </a:ext>
            </a:extLst>
          </p:cNvPr>
          <p:cNvSpPr txBox="1">
            <a:spLocks/>
          </p:cNvSpPr>
          <p:nvPr/>
        </p:nvSpPr>
        <p:spPr>
          <a:xfrm>
            <a:off x="890766" y="2298103"/>
            <a:ext cx="7857995" cy="4011217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/>
              <a:t>SUMMARY NOTES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Think about today’s lesson. Identify what information would be useful to other pupils.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Using the information you think is important, create a Word document with </a:t>
            </a:r>
            <a:r>
              <a:rPr lang="en-GB" b="1" dirty="0" smtClean="0"/>
              <a:t>at least two paragraphs</a:t>
            </a:r>
            <a:r>
              <a:rPr lang="en-GB" dirty="0" smtClean="0"/>
              <a:t> – remember to save it with any new techniques you wish to use.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Please note </a:t>
            </a:r>
            <a:r>
              <a:rPr lang="en-GB" dirty="0"/>
              <a:t>- you will be using this resource later, so please spell-check and take your time to produce high quality work.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Print these notes </a:t>
            </a:r>
            <a:r>
              <a:rPr lang="en-GB" dirty="0" smtClean="0"/>
              <a:t>with your name on it and hand them into the teacher.</a:t>
            </a:r>
            <a:endParaRPr lang="en-GB" dirty="0"/>
          </a:p>
          <a:p>
            <a:pPr marL="0" indent="0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Font typeface="Arial" pitchFamily="34" charset="0"/>
              <a:buNone/>
            </a:pPr>
            <a:endParaRPr lang="en-GB" dirty="0" smtClean="0"/>
          </a:p>
          <a:p>
            <a:pPr marL="0" indent="0">
              <a:buFont typeface="Arial" pitchFamily="34" charset="0"/>
              <a:buNone/>
            </a:pPr>
            <a:endParaRPr lang="en-GB" dirty="0"/>
          </a:p>
          <a:p>
            <a:pPr marL="0" indent="0">
              <a:buFont typeface="Arial" pitchFamily="34" charset="0"/>
              <a:buNone/>
            </a:pPr>
            <a:endParaRPr lang="en-GB" dirty="0"/>
          </a:p>
          <a:p>
            <a:pPr marL="0" indent="0">
              <a:buFont typeface="Arial" pitchFamily="34" charset="0"/>
              <a:buNone/>
            </a:pPr>
            <a:endParaRPr lang="en-GB" dirty="0"/>
          </a:p>
          <a:p>
            <a:pPr marL="0" indent="0">
              <a:buFont typeface="Arial" pitchFamily="34" charset="0"/>
              <a:buNone/>
            </a:pPr>
            <a:endParaRPr lang="en-GB" dirty="0"/>
          </a:p>
          <a:p>
            <a:pPr marL="0" indent="0">
              <a:buFont typeface="Arial" pitchFamily="34" charset="0"/>
              <a:buNone/>
            </a:pPr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84E3DA1-A3A2-4616-B025-D04D472E7DB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456" y="1459110"/>
            <a:ext cx="444816" cy="473681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962774" y="1988840"/>
            <a:ext cx="6345530" cy="96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890766" y="512932"/>
            <a:ext cx="71376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i="1" dirty="0"/>
              <a:t>At the end of our four Cyber Security lessons there will be a </a:t>
            </a:r>
            <a:r>
              <a:rPr lang="en-GB" sz="2000" i="1" dirty="0" smtClean="0"/>
              <a:t>pupil project</a:t>
            </a:r>
            <a:r>
              <a:rPr lang="en-GB" sz="2000" i="1" dirty="0"/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07397" y="5209253"/>
            <a:ext cx="504353" cy="52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25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1261</TotalTime>
  <Words>442</Words>
  <Application>Microsoft Office PowerPoint</Application>
  <PresentationFormat>On-screen Show (4:3)</PresentationFormat>
  <Paragraphs>81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Droid Sans Mono</vt:lpstr>
      <vt:lpstr>Office Theme</vt:lpstr>
      <vt:lpstr>Good Practice/Advice</vt:lpstr>
      <vt:lpstr>File Saving Strategies  </vt:lpstr>
      <vt:lpstr>File Saving Strategies  </vt:lpstr>
      <vt:lpstr>File Saving Strategies  </vt:lpstr>
      <vt:lpstr>File Saving Strategies  </vt:lpstr>
      <vt:lpstr>File Saving Strategies  </vt:lpstr>
      <vt:lpstr>File Saving Strategies  </vt:lpstr>
      <vt:lpstr>Task 1</vt:lpstr>
    </vt:vector>
  </TitlesOfParts>
  <Company>Sidmouth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S Wickins</dc:creator>
  <cp:lastModifiedBy>Alex Cardoo</cp:lastModifiedBy>
  <cp:revision>162</cp:revision>
  <cp:lastPrinted>2019-12-03T13:16:07Z</cp:lastPrinted>
  <dcterms:created xsi:type="dcterms:W3CDTF">2013-06-03T08:01:30Z</dcterms:created>
  <dcterms:modified xsi:type="dcterms:W3CDTF">2019-12-09T10:43:03Z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624313</vt:lpwstr>
  </property>
  <property fmtid="{D5CDD505-2E9C-101B-9397-08002B2CF9AE}" pid="3" name="NXPowerLiteSettings">
    <vt:lpwstr>C74006B004C800</vt:lpwstr>
  </property>
  <property fmtid="{D5CDD505-2E9C-101B-9397-08002B2CF9AE}" pid="4" name="NXPowerLiteVersion">
    <vt:lpwstr>S6.1.0</vt:lpwstr>
  </property>
</Properties>
</file>