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5" autoAdjust="0"/>
    <p:restoredTop sz="94660"/>
  </p:normalViewPr>
  <p:slideViewPr>
    <p:cSldViewPr snapToGrid="0">
      <p:cViewPr varScale="1">
        <p:scale>
          <a:sx n="63" d="100"/>
          <a:sy n="63" d="100"/>
        </p:scale>
        <p:origin x="25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49063" y="7301092"/>
            <a:ext cx="504957" cy="403578"/>
          </a:xfrm>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a:xfrm>
            <a:off x="1441451" y="7301092"/>
            <a:ext cx="3048645" cy="403578"/>
          </a:xfrm>
        </p:spPr>
        <p:txBody>
          <a:bodyPr/>
          <a:lstStyle/>
          <a:p>
            <a:endParaRPr lang="en-GB"/>
          </a:p>
        </p:txBody>
      </p:sp>
      <p:sp>
        <p:nvSpPr>
          <p:cNvPr id="6" name="Slide Number Placeholder 5"/>
          <p:cNvSpPr>
            <a:spLocks noGrp="1"/>
          </p:cNvSpPr>
          <p:nvPr>
            <p:ph type="sldNum" sz="quarter" idx="12"/>
          </p:nvPr>
        </p:nvSpPr>
        <p:spPr>
          <a:xfrm>
            <a:off x="5112988" y="7301092"/>
            <a:ext cx="310112" cy="403578"/>
          </a:xfrm>
        </p:spPr>
        <p:txBody>
          <a:bodyPr/>
          <a:lstStyle/>
          <a:p>
            <a:fld id="{C9EB74D3-CDD4-4A04-91D1-586652D3BCBC}" type="slidenum">
              <a:rPr lang="en-GB" smtClean="0"/>
              <a:t>‹#›</a:t>
            </a:fld>
            <a:endParaRPr lang="en-GB"/>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72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6BBF02D-0A36-4619-890E-D90E52A80490}"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74D3-CDD4-4A04-91D1-586652D3BCBC}" type="slidenum">
              <a:rPr lang="en-GB" smtClean="0"/>
              <a:t>‹#›</a:t>
            </a:fld>
            <a:endParaRPr lang="en-GB"/>
          </a:p>
        </p:txBody>
      </p:sp>
    </p:spTree>
    <p:extLst>
      <p:ext uri="{BB962C8B-B14F-4D97-AF65-F5344CB8AC3E}">
        <p14:creationId xmlns:p14="http://schemas.microsoft.com/office/powerpoint/2010/main" val="269611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95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7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spTree>
    <p:extLst>
      <p:ext uri="{BB962C8B-B14F-4D97-AF65-F5344CB8AC3E}">
        <p14:creationId xmlns:p14="http://schemas.microsoft.com/office/powerpoint/2010/main" val="34605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37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43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62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58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958850" y="3401190"/>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spTree>
    <p:extLst>
      <p:ext uri="{BB962C8B-B14F-4D97-AF65-F5344CB8AC3E}">
        <p14:creationId xmlns:p14="http://schemas.microsoft.com/office/powerpoint/2010/main" val="14219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BBF02D-0A36-4619-890E-D90E52A80490}"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74D3-CDD4-4A04-91D1-586652D3BCBC}" type="slidenum">
              <a:rPr lang="en-GB" smtClean="0"/>
              <a:t>‹#›</a:t>
            </a:fld>
            <a:endParaRPr lang="en-GB"/>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59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4682" y="3592576"/>
            <a:ext cx="2503170" cy="497941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BBF02D-0A36-4619-890E-D90E52A80490}"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74D3-CDD4-4A04-91D1-586652D3BCBC}" type="slidenum">
              <a:rPr lang="en-GB" smtClean="0"/>
              <a:t>‹#›</a:t>
            </a:fld>
            <a:endParaRPr lang="en-GB"/>
          </a:p>
        </p:txBody>
      </p:sp>
    </p:spTree>
    <p:extLst>
      <p:ext uri="{BB962C8B-B14F-4D97-AF65-F5344CB8AC3E}">
        <p14:creationId xmlns:p14="http://schemas.microsoft.com/office/powerpoint/2010/main" val="240596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82651" y="4684712"/>
            <a:ext cx="2503170" cy="390956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81374" y="4684712"/>
            <a:ext cx="2503170" cy="390956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BBF02D-0A36-4619-890E-D90E52A80490}" type="datetimeFigureOut">
              <a:rPr lang="en-GB" smtClean="0"/>
              <a:t>27/08/2020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EB74D3-CDD4-4A04-91D1-586652D3BCBC}" type="slidenum">
              <a:rPr lang="en-GB" smtClean="0"/>
              <a:t>‹#›</a:t>
            </a:fld>
            <a:endParaRPr lang="en-GB"/>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81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BBF02D-0A36-4619-890E-D90E52A80490}" type="datetimeFigureOut">
              <a:rPr lang="en-GB" smtClean="0"/>
              <a:t>27/08/2020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EB74D3-CDD4-4A04-91D1-586652D3BCBC}" type="slidenum">
              <a:rPr lang="en-GB" smtClean="0"/>
              <a:t>‹#›</a:t>
            </a:fld>
            <a:endParaRPr lang="en-GB"/>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03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BF02D-0A36-4619-890E-D90E52A80490}" type="datetimeFigureOut">
              <a:rPr lang="en-GB" smtClean="0"/>
              <a:t>27/08/2020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EB74D3-CDD4-4A04-91D1-586652D3BCBC}" type="slidenum">
              <a:rPr lang="en-GB" smtClean="0"/>
              <a:t>‹#›</a:t>
            </a:fld>
            <a:endParaRPr lang="en-GB"/>
          </a:p>
        </p:txBody>
      </p:sp>
    </p:spTree>
    <p:extLst>
      <p:ext uri="{BB962C8B-B14F-4D97-AF65-F5344CB8AC3E}">
        <p14:creationId xmlns:p14="http://schemas.microsoft.com/office/powerpoint/2010/main" val="300881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6BBF02D-0A36-4619-890E-D90E52A80490}"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74D3-CDD4-4A04-91D1-586652D3BCBC}" type="slidenum">
              <a:rPr lang="en-GB" smtClean="0"/>
              <a:t>‹#›</a:t>
            </a:fld>
            <a:endParaRPr lang="en-GB"/>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01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6BBF02D-0A36-4619-890E-D90E52A80490}"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74D3-CDD4-4A04-91D1-586652D3BCBC}" type="slidenum">
              <a:rPr lang="en-GB" smtClean="0"/>
              <a:t>‹#›</a:t>
            </a:fld>
            <a:endParaRPr lang="en-GB"/>
          </a:p>
        </p:txBody>
      </p:sp>
    </p:spTree>
    <p:extLst>
      <p:ext uri="{BB962C8B-B14F-4D97-AF65-F5344CB8AC3E}">
        <p14:creationId xmlns:p14="http://schemas.microsoft.com/office/powerpoint/2010/main" val="211681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A6BBF02D-0A36-4619-890E-D90E52A80490}" type="datetimeFigureOut">
              <a:rPr lang="en-GB" smtClean="0"/>
              <a:t>27/08/2020</a:t>
            </a:fld>
            <a:endParaRPr lang="en-GB"/>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9EB74D3-CDD4-4A04-91D1-586652D3BCBC}" type="slidenum">
              <a:rPr lang="en-GB" smtClean="0"/>
              <a:t>‹#›</a:t>
            </a:fld>
            <a:endParaRPr lang="en-GB"/>
          </a:p>
        </p:txBody>
      </p:sp>
    </p:spTree>
    <p:extLst>
      <p:ext uri="{BB962C8B-B14F-4D97-AF65-F5344CB8AC3E}">
        <p14:creationId xmlns:p14="http://schemas.microsoft.com/office/powerpoint/2010/main" val="10161968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89364" y="2170253"/>
            <a:ext cx="3813456" cy="1374345"/>
          </a:xfrm>
          <a:ln>
            <a:solidFill>
              <a:srgbClr val="002060"/>
            </a:solidFill>
          </a:ln>
        </p:spPr>
        <p:txBody>
          <a:bodyPr/>
          <a:lstStyle/>
          <a:p>
            <a:pPr algn="just"/>
            <a:r>
              <a:rPr lang="en-GB" sz="1200" dirty="0" smtClean="0"/>
              <a:t>What a fabulous start to P3! We are all so glad to be back learning together in class. We are having a particular focus on Growth </a:t>
            </a:r>
            <a:r>
              <a:rPr lang="en-GB" sz="1200" dirty="0" err="1"/>
              <a:t>M</a:t>
            </a:r>
            <a:r>
              <a:rPr lang="en-GB" sz="1200" dirty="0" err="1" smtClean="0"/>
              <a:t>indset</a:t>
            </a:r>
            <a:r>
              <a:rPr lang="en-GB" sz="1200" dirty="0" smtClean="0"/>
              <a:t> to establish a positive attitude to learning and making mistakes from the very beginning of the school year. We read “The Girl </a:t>
            </a:r>
            <a:r>
              <a:rPr lang="en-GB" sz="1200" dirty="0"/>
              <a:t>W</a:t>
            </a:r>
            <a:r>
              <a:rPr lang="en-GB" sz="1200" dirty="0" smtClean="0"/>
              <a:t>ho </a:t>
            </a:r>
            <a:r>
              <a:rPr lang="en-GB" sz="1200" dirty="0"/>
              <a:t>N</a:t>
            </a:r>
            <a:r>
              <a:rPr lang="en-GB" sz="1200" dirty="0" smtClean="0"/>
              <a:t>ever </a:t>
            </a:r>
            <a:r>
              <a:rPr lang="en-GB" sz="1200" dirty="0"/>
              <a:t>M</a:t>
            </a:r>
            <a:r>
              <a:rPr lang="en-GB" sz="1200" dirty="0" smtClean="0"/>
              <a:t>akes </a:t>
            </a:r>
            <a:r>
              <a:rPr lang="en-GB" sz="1200" dirty="0"/>
              <a:t>M</a:t>
            </a:r>
            <a:r>
              <a:rPr lang="en-GB" sz="1200" dirty="0" smtClean="0"/>
              <a:t>istakes” and “I Can’t </a:t>
            </a:r>
            <a:r>
              <a:rPr lang="en-GB" sz="1200" dirty="0"/>
              <a:t>D</a:t>
            </a:r>
            <a:r>
              <a:rPr lang="en-GB" sz="1200" dirty="0" smtClean="0"/>
              <a:t>o </a:t>
            </a:r>
            <a:r>
              <a:rPr lang="en-GB" sz="1200" dirty="0"/>
              <a:t>T</a:t>
            </a:r>
            <a:r>
              <a:rPr lang="en-GB" sz="1200" dirty="0" smtClean="0"/>
              <a:t>hat </a:t>
            </a:r>
            <a:r>
              <a:rPr lang="en-GB" sz="1200" dirty="0"/>
              <a:t>Y</a:t>
            </a:r>
            <a:r>
              <a:rPr lang="en-GB" sz="1200" dirty="0" smtClean="0"/>
              <a:t>et.” This helped us come up with some positive statements about our learning. </a:t>
            </a:r>
            <a:endParaRPr lang="en-GB" sz="1200" dirty="0"/>
          </a:p>
        </p:txBody>
      </p:sp>
      <p:sp>
        <p:nvSpPr>
          <p:cNvPr id="7" name="Subtitle 6"/>
          <p:cNvSpPr>
            <a:spLocks noGrp="1"/>
          </p:cNvSpPr>
          <p:nvPr>
            <p:ph type="subTitle" idx="1"/>
          </p:nvPr>
        </p:nvSpPr>
        <p:spPr>
          <a:xfrm>
            <a:off x="1441449" y="5197584"/>
            <a:ext cx="4125973" cy="838613"/>
          </a:xfrm>
          <a:ln>
            <a:solidFill>
              <a:srgbClr val="00B050"/>
            </a:solidFill>
          </a:ln>
        </p:spPr>
        <p:txBody>
          <a:bodyPr>
            <a:normAutofit/>
          </a:bodyPr>
          <a:lstStyle/>
          <a:p>
            <a:pPr algn="just"/>
            <a:r>
              <a:rPr lang="en-GB" sz="1200" dirty="0" smtClean="0"/>
              <a:t>Our PE days will be Tuesday, Wednesday and </a:t>
            </a:r>
            <a:r>
              <a:rPr lang="en-GB" sz="1200" dirty="0" smtClean="0"/>
              <a:t>Thursday. </a:t>
            </a:r>
            <a:r>
              <a:rPr lang="en-GB" sz="1200" dirty="0" smtClean="0"/>
              <a:t>This will take place outdoors so warm clothing please! This can be kept in school. So far we have been working on </a:t>
            </a:r>
            <a:r>
              <a:rPr lang="en-GB" sz="1200" smtClean="0"/>
              <a:t>football </a:t>
            </a:r>
            <a:r>
              <a:rPr lang="en-GB" sz="1200" smtClean="0"/>
              <a:t>skills, focusing </a:t>
            </a:r>
            <a:r>
              <a:rPr lang="en-GB" sz="1200" dirty="0" smtClean="0"/>
              <a:t>on passing </a:t>
            </a:r>
            <a:r>
              <a:rPr lang="en-GB" sz="1200" smtClean="0"/>
              <a:t>and </a:t>
            </a:r>
            <a:r>
              <a:rPr lang="en-GB" sz="1200" smtClean="0"/>
              <a:t>dribbling.</a:t>
            </a:r>
            <a:endParaRPr lang="en-GB" sz="1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0672">
            <a:off x="329277" y="389613"/>
            <a:ext cx="3495299" cy="129915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139" y="63765"/>
            <a:ext cx="2226782" cy="1759158"/>
          </a:xfrm>
          <a:prstGeom prst="rect">
            <a:avLst/>
          </a:prstGeom>
        </p:spPr>
      </p:pic>
      <p:sp>
        <p:nvSpPr>
          <p:cNvPr id="10" name="TextBox 9"/>
          <p:cNvSpPr txBox="1"/>
          <p:nvPr/>
        </p:nvSpPr>
        <p:spPr>
          <a:xfrm>
            <a:off x="2775005" y="1429837"/>
            <a:ext cx="2003729" cy="584775"/>
          </a:xfrm>
          <a:prstGeom prst="rect">
            <a:avLst/>
          </a:prstGeom>
          <a:noFill/>
        </p:spPr>
        <p:txBody>
          <a:bodyPr wrap="square" rtlCol="0">
            <a:spAutoFit/>
          </a:bodyPr>
          <a:lstStyle/>
          <a:p>
            <a:r>
              <a:rPr lang="en-GB" sz="3200" b="1" dirty="0" smtClean="0"/>
              <a:t>Primary 3</a:t>
            </a:r>
            <a:endParaRPr lang="en-GB" sz="3200"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6732">
            <a:off x="179347" y="2421854"/>
            <a:ext cx="638524" cy="8044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97613">
            <a:off x="5342631" y="2662711"/>
            <a:ext cx="1018198" cy="573100"/>
          </a:xfrm>
          <a:prstGeom prst="rect">
            <a:avLst/>
          </a:prstGeom>
        </p:spPr>
      </p:pic>
      <p:sp>
        <p:nvSpPr>
          <p:cNvPr id="13" name="TextBox 12"/>
          <p:cNvSpPr txBox="1"/>
          <p:nvPr/>
        </p:nvSpPr>
        <p:spPr>
          <a:xfrm>
            <a:off x="1238491" y="3657600"/>
            <a:ext cx="3374020" cy="1200329"/>
          </a:xfrm>
          <a:prstGeom prst="rect">
            <a:avLst/>
          </a:prstGeom>
          <a:noFill/>
          <a:ln>
            <a:solidFill>
              <a:srgbClr val="00B0F0"/>
            </a:solidFill>
          </a:ln>
        </p:spPr>
        <p:txBody>
          <a:bodyPr wrap="square" rtlCol="0">
            <a:spAutoFit/>
          </a:bodyPr>
          <a:lstStyle/>
          <a:p>
            <a:pPr algn="just"/>
            <a:r>
              <a:rPr lang="en-GB" sz="1200" dirty="0" smtClean="0">
                <a:latin typeface="+mj-lt"/>
              </a:rPr>
              <a:t>We have been having a particular focus on outdoor learning this term. We loved making some outdoor equations using loose parts, for example, sticks and stones. Please ensure your child has appropriate outdoor clothing to make their outdoor experience as fun as possible!</a:t>
            </a:r>
            <a:endParaRPr lang="en-GB" sz="1200" dirty="0">
              <a:latin typeface="+mj-lt"/>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8002" y="3711335"/>
            <a:ext cx="784185" cy="1045580"/>
          </a:xfrm>
          <a:prstGeom prst="rect">
            <a:avLst/>
          </a:prstGeom>
        </p:spPr>
      </p:pic>
      <p:sp>
        <p:nvSpPr>
          <p:cNvPr id="15" name="TextBox 14"/>
          <p:cNvSpPr txBox="1"/>
          <p:nvPr/>
        </p:nvSpPr>
        <p:spPr>
          <a:xfrm>
            <a:off x="2459952" y="6146176"/>
            <a:ext cx="3177250" cy="1200329"/>
          </a:xfrm>
          <a:prstGeom prst="rect">
            <a:avLst/>
          </a:prstGeom>
          <a:noFill/>
          <a:ln>
            <a:solidFill>
              <a:srgbClr val="7030A0"/>
            </a:solidFill>
          </a:ln>
        </p:spPr>
        <p:txBody>
          <a:bodyPr wrap="square" rtlCol="0">
            <a:spAutoFit/>
          </a:bodyPr>
          <a:lstStyle/>
          <a:p>
            <a:pPr algn="just"/>
            <a:r>
              <a:rPr lang="en-GB" sz="1200" dirty="0" smtClean="0"/>
              <a:t>We have also been hard at work completing our Maths and Literacy targets too. We have been focusing on asking ‘robot’ (literal) questions from our reading books. In Maths we have been doing some times tables and </a:t>
            </a:r>
            <a:r>
              <a:rPr lang="en-GB" sz="1200" smtClean="0"/>
              <a:t>we have brushing </a:t>
            </a:r>
            <a:r>
              <a:rPr lang="en-GB" sz="1200" dirty="0" smtClean="0"/>
              <a:t>up on our adding/subtracting!</a:t>
            </a:r>
            <a:endParaRPr lang="en-GB" sz="1200"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1449" y="6158649"/>
            <a:ext cx="881536" cy="1175381"/>
          </a:xfrm>
          <a:prstGeom prst="rect">
            <a:avLst/>
          </a:prstGeom>
        </p:spPr>
      </p:pic>
      <p:sp>
        <p:nvSpPr>
          <p:cNvPr id="17" name="TextBox 16"/>
          <p:cNvSpPr txBox="1"/>
          <p:nvPr/>
        </p:nvSpPr>
        <p:spPr>
          <a:xfrm rot="21032623">
            <a:off x="1035934" y="8339427"/>
            <a:ext cx="2731625" cy="830997"/>
          </a:xfrm>
          <a:prstGeom prst="rect">
            <a:avLst/>
          </a:prstGeom>
          <a:noFill/>
          <a:ln>
            <a:solidFill>
              <a:schemeClr val="tx1"/>
            </a:solidFill>
          </a:ln>
        </p:spPr>
        <p:txBody>
          <a:bodyPr wrap="square" rtlCol="0">
            <a:spAutoFit/>
          </a:bodyPr>
          <a:lstStyle/>
          <a:p>
            <a:pPr algn="just"/>
            <a:r>
              <a:rPr lang="en-GB" sz="1600" dirty="0" smtClean="0"/>
              <a:t>Keep up to date with what we are up to in class on Twitter at @MaidenhillP3</a:t>
            </a:r>
            <a:endParaRPr lang="en-GB" sz="1600" dirty="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2939" y="9189469"/>
            <a:ext cx="490489" cy="490489"/>
          </a:xfrm>
          <a:prstGeom prst="rect">
            <a:avLst/>
          </a:prstGeom>
        </p:spPr>
      </p:pic>
    </p:spTree>
    <p:extLst>
      <p:ext uri="{BB962C8B-B14F-4D97-AF65-F5344CB8AC3E}">
        <p14:creationId xmlns:p14="http://schemas.microsoft.com/office/powerpoint/2010/main" val="3139091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37</TotalTime>
  <Words>241</Words>
  <Application>Microsoft Office PowerPoint</Application>
  <PresentationFormat>A4 Paper (210x297 mm)</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Garamond</vt:lpstr>
      <vt:lpstr>Organic</vt:lpstr>
      <vt:lpstr>What a fabulous start to P3! We are all so glad to be back learning together in class. We are having a particular focus on Growth Mindset to establish a positive attitude to learning and making mistakes from the very beginning of the school year. We read “The Girl Who Never Makes Mistakes” and “I Can’t Do That Yet.” This helped us come up with some positive statements about our learning. </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 fabulous start to P3! We are all so glad to be back learning together in class. We have been doing a particular focus on Growth mindset to establish a positive attitude to learning and making mistakes from the very beginning of the school year. We read “The girl who never makes mistakes” and “I can’t do that yet.” This helps us come up with some positive statements about our learning.</dc:title>
  <dc:creator>Fiona Guthrie</dc:creator>
  <cp:lastModifiedBy>Alasdair McDonald</cp:lastModifiedBy>
  <cp:revision>7</cp:revision>
  <dcterms:created xsi:type="dcterms:W3CDTF">2020-08-26T11:05:02Z</dcterms:created>
  <dcterms:modified xsi:type="dcterms:W3CDTF">2020-08-27T10:46:59Z</dcterms:modified>
</cp:coreProperties>
</file>