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B205-B462-4378-B027-7C515B831092}" type="datetimeFigureOut">
              <a:rPr lang="en-GB" smtClean="0"/>
              <a:t>18/01/2019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329C-06F8-478A-9B66-351EDC935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224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B205-B462-4378-B027-7C515B831092}" type="datetimeFigureOut">
              <a:rPr lang="en-GB" smtClean="0"/>
              <a:t>18/01/2019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329C-06F8-478A-9B66-351EDC935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616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B205-B462-4378-B027-7C515B831092}" type="datetimeFigureOut">
              <a:rPr lang="en-GB" smtClean="0"/>
              <a:t>18/01/2019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329C-06F8-478A-9B66-351EDC935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621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B205-B462-4378-B027-7C515B831092}" type="datetimeFigureOut">
              <a:rPr lang="en-GB" smtClean="0"/>
              <a:t>18/01/2019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329C-06F8-478A-9B66-351EDC935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783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B205-B462-4378-B027-7C515B831092}" type="datetimeFigureOut">
              <a:rPr lang="en-GB" smtClean="0"/>
              <a:t>18/01/2019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329C-06F8-478A-9B66-351EDC935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644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B205-B462-4378-B027-7C515B831092}" type="datetimeFigureOut">
              <a:rPr lang="en-GB" smtClean="0"/>
              <a:t>18/01/2019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329C-06F8-478A-9B66-351EDC935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80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B205-B462-4378-B027-7C515B831092}" type="datetimeFigureOut">
              <a:rPr lang="en-GB" smtClean="0"/>
              <a:t>18/01/2019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329C-06F8-478A-9B66-351EDC935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17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B205-B462-4378-B027-7C515B831092}" type="datetimeFigureOut">
              <a:rPr lang="en-GB" smtClean="0"/>
              <a:t>18/01/2019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329C-06F8-478A-9B66-351EDC935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308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B205-B462-4378-B027-7C515B831092}" type="datetimeFigureOut">
              <a:rPr lang="en-GB" smtClean="0"/>
              <a:t>18/01/2019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329C-06F8-478A-9B66-351EDC935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138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B205-B462-4378-B027-7C515B831092}" type="datetimeFigureOut">
              <a:rPr lang="en-GB" smtClean="0"/>
              <a:t>18/01/2019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329C-06F8-478A-9B66-351EDC935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533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B205-B462-4378-B027-7C515B831092}" type="datetimeFigureOut">
              <a:rPr lang="en-GB" smtClean="0"/>
              <a:t>18/01/2019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329C-06F8-478A-9B66-351EDC935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92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BB205-B462-4378-B027-7C515B831092}" type="datetimeFigureOut">
              <a:rPr lang="en-GB" smtClean="0"/>
              <a:t>18/01/2019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4329C-06F8-478A-9B66-351EDC935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88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idenhill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424" y="0"/>
            <a:ext cx="12579995" cy="420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0573" y="4096792"/>
            <a:ext cx="9144000" cy="1715430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Maidenhill</a:t>
            </a:r>
            <a:r>
              <a:rPr lang="en-GB" dirty="0" smtClean="0"/>
              <a:t> Primary School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367776"/>
            <a:ext cx="9144000" cy="686183"/>
          </a:xfrm>
        </p:spPr>
        <p:txBody>
          <a:bodyPr/>
          <a:lstStyle/>
          <a:p>
            <a:r>
              <a:rPr lang="en-GB" sz="3200" dirty="0" smtClean="0"/>
              <a:t>Thursday 17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January 2019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72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23" y="302611"/>
            <a:ext cx="4651747" cy="62243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02611"/>
            <a:ext cx="4668269" cy="622435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1282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" y="411480"/>
            <a:ext cx="4534853" cy="60464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950" y="422910"/>
            <a:ext cx="4526280" cy="60350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6865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49" y="411480"/>
            <a:ext cx="4491991" cy="59893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53127" y="1160145"/>
            <a:ext cx="5989321" cy="44919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9599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" y="308610"/>
            <a:ext cx="4697730" cy="62636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790" y="308610"/>
            <a:ext cx="4702017" cy="62693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056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" y="320040"/>
            <a:ext cx="4534853" cy="60464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54859" y="1139031"/>
            <a:ext cx="6013450" cy="45100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2471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7</Words>
  <Application>Microsoft Office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Maidenhill Primary School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East Renfrewshire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Maidenhill Primary School</dc:title>
  <dc:creator>Lesley J Menzies</dc:creator>
  <cp:lastModifiedBy>Lesley J Menzies</cp:lastModifiedBy>
  <cp:revision>3</cp:revision>
  <dcterms:created xsi:type="dcterms:W3CDTF">2019-01-18T09:13:56Z</dcterms:created>
  <dcterms:modified xsi:type="dcterms:W3CDTF">2019-01-18T09:33:10Z</dcterms:modified>
</cp:coreProperties>
</file>