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7" r:id="rId3"/>
    <p:sldId id="257" r:id="rId4"/>
    <p:sldId id="259" r:id="rId5"/>
    <p:sldId id="293" r:id="rId6"/>
    <p:sldId id="296" r:id="rId7"/>
    <p:sldId id="289" r:id="rId8"/>
    <p:sldId id="279" r:id="rId9"/>
    <p:sldId id="294" r:id="rId10"/>
  </p:sldIdLst>
  <p:sldSz cx="12192000" cy="6858000"/>
  <p:notesSz cx="6797675" cy="9874250"/>
  <p:custShowLst>
    <p:custShow name="Custom Show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7CFBC-5900-4B1E-A0DC-B7072738F2C5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E0B2B-D8A3-4E9B-928C-F20128FA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0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8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1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7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65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0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8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0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65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3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B6DC-8FF4-4410-BC97-4305CB1BC0D6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71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50" advClick="0"/>
    </mc:Choice>
    <mc:Fallback xmlns="">
      <p:transition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545" y="20783"/>
            <a:ext cx="4255378" cy="425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54AEEFA8-5981-454D-851F-958D5D842029}"/>
              </a:ext>
            </a:extLst>
          </p:cNvPr>
          <p:cNvSpPr txBox="1"/>
          <p:nvPr/>
        </p:nvSpPr>
        <p:spPr>
          <a:xfrm>
            <a:off x="258618" y="342123"/>
            <a:ext cx="8220364" cy="28197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Meet The Teacher</a:t>
            </a:r>
            <a:r>
              <a:rPr lang="en-GB" sz="5400" b="1" i="0" u="none" strike="noStrike" kern="1200" cap="none" spc="0" baseline="0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 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kern="0" dirty="0" smtClean="0">
                <a:solidFill>
                  <a:srgbClr val="00B050"/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Kirkhill Primary School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Century Gothic" pitchFamily="34"/>
                <a:ea typeface="Times New Roman" pitchFamily="18"/>
              </a:rPr>
              <a:t>Thursday 5</a:t>
            </a:r>
            <a:r>
              <a:rPr lang="en-GB" sz="2400" i="0" u="none" strike="noStrike" kern="0" cap="none" spc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 September 2019</a:t>
            </a:r>
            <a:endParaRPr lang="en-GB" sz="800" i="0" u="none" strike="noStrike" kern="1200" cap="none" spc="0" baseline="0" dirty="0">
              <a:solidFill>
                <a:schemeClr val="accent6">
                  <a:lumMod val="50000"/>
                </a:schemeClr>
              </a:solidFill>
              <a:uFillTx/>
              <a:latin typeface="Times New Roman" pitchFamily="18"/>
              <a:ea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 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Times New Roman" pitchFamily="1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4156071"/>
            <a:ext cx="12263306" cy="1541408"/>
            <a:chOff x="-71306" y="4045236"/>
            <a:chExt cx="12263306" cy="1541408"/>
          </a:xfrm>
        </p:grpSpPr>
        <p:pic>
          <p:nvPicPr>
            <p:cNvPr id="1026" name="Picture 2" descr="https://pbs.twimg.com/media/D0A5xZqWwAE4dA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9387" y="4045236"/>
              <a:ext cx="1948296" cy="15414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pbs.twimg.com/media/DzrQ0oQXgAAD8ul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5549" y="4096086"/>
              <a:ext cx="2164038" cy="146714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s://pbs.twimg.com/media/DyAkrXDWsAAZnhZ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0186" y="4137703"/>
              <a:ext cx="2206004" cy="131175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s://pbs.twimg.com/media/DyAk4KCWoAMsIN8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836" y="4137702"/>
              <a:ext cx="1921164" cy="1311753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s://pbs.twimg.com/media/Dxc8oQfXgAIm1n7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282" y="4076653"/>
              <a:ext cx="2087704" cy="14865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s://pbs.twimg.com/media/Dw9oZjCWsAA2fAW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1306" y="4135597"/>
              <a:ext cx="2882836" cy="14276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39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4199"/>
    </mc:Choice>
    <mc:Fallback xmlns="">
      <p:transition advClick="0" advTm="1419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Our Revised Vision and Values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1088314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At Kirkhill we are </a:t>
            </a:r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#PROUD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of our school community.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Everyone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is encouraged to be creative, strive for excellence and be inspired to attain, achieve and be their best.</a:t>
            </a:r>
          </a:p>
          <a:p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At 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Kirkhill we are #PROUD and empowered to demonstrate our values of;</a:t>
            </a:r>
          </a:p>
          <a:p>
            <a:r>
              <a:rPr lang="en-GB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erseverance</a:t>
            </a:r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R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esilience and Respect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O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ptimism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U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nity</a:t>
            </a:r>
          </a:p>
          <a:p>
            <a:r>
              <a:rPr lang="en-GB" sz="2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iversity</a:t>
            </a: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1404"/>
    </mc:Choice>
    <mc:Fallback xmlns="">
      <p:transition advClick="0" advTm="1140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Literacy and English</a:t>
            </a:r>
            <a:r>
              <a:rPr lang="en-GB" sz="3200" b="1" dirty="0" smtClean="0">
                <a:latin typeface="Century Gothic" panose="020B0502020202020204" pitchFamily="34" charset="0"/>
              </a:rPr>
              <a:t> 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988752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Phonics – single sounds, songs and actions for each sound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Common words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Rhyme 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Focus on letter formation 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‘Red counter’ activities in class – independent task 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Teacher led task</a:t>
            </a:r>
            <a:endParaRPr lang="en-GB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7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0952"/>
    </mc:Choice>
    <mc:Fallback xmlns="">
      <p:transition advClick="0" advTm="1095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Numeracy and Mathematics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1349338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Number recognition 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Ordering and sequencing numbers</a:t>
            </a:r>
            <a:endParaRPr lang="en-GB" sz="36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Century Gothic" panose="020B0502020202020204" pitchFamily="34" charset="0"/>
              </a:rPr>
              <a:t>Games to reinforce </a:t>
            </a: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learning 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‘Blue counter’ activities in class – independent task 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Teacher led task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83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1267"/>
    </mc:Choice>
    <mc:Fallback xmlns="">
      <p:transition advClick="0" advTm="1126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Health and Wellbeing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5" y="1552142"/>
            <a:ext cx="11723251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PE </a:t>
            </a:r>
            <a:r>
              <a:rPr lang="en-GB" sz="3600" i="1" dirty="0">
                <a:solidFill>
                  <a:srgbClr val="0070C0"/>
                </a:solidFill>
              </a:rPr>
              <a:t>-  Games – </a:t>
            </a:r>
            <a:r>
              <a:rPr lang="en-GB" sz="3600" i="1" dirty="0" smtClean="0">
                <a:solidFill>
                  <a:srgbClr val="0070C0"/>
                </a:solidFill>
              </a:rPr>
              <a:t>Tuesday 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PE </a:t>
            </a:r>
            <a:r>
              <a:rPr lang="en-GB" sz="3600" dirty="0">
                <a:solidFill>
                  <a:srgbClr val="0070C0"/>
                </a:solidFill>
              </a:rPr>
              <a:t>-  </a:t>
            </a:r>
            <a:r>
              <a:rPr lang="en-GB" sz="3600" i="1" dirty="0">
                <a:solidFill>
                  <a:srgbClr val="0070C0"/>
                </a:solidFill>
              </a:rPr>
              <a:t>Fitness – </a:t>
            </a:r>
            <a:r>
              <a:rPr lang="en-GB" sz="3600" i="1" dirty="0" smtClean="0">
                <a:solidFill>
                  <a:srgbClr val="0070C0"/>
                </a:solidFill>
              </a:rPr>
              <a:t>Thursday</a:t>
            </a:r>
          </a:p>
          <a:p>
            <a:pPr>
              <a:buBlip>
                <a:blip r:embed="rId3"/>
              </a:buBlip>
            </a:pPr>
            <a:r>
              <a:rPr lang="en-GB" sz="3600" i="1" dirty="0" smtClean="0">
                <a:solidFill>
                  <a:srgbClr val="0070C0"/>
                </a:solidFill>
              </a:rPr>
              <a:t>Mental/Social/Emotional Health – </a:t>
            </a:r>
            <a:r>
              <a:rPr lang="en-GB" sz="3600" i="1" dirty="0" err="1" smtClean="0">
                <a:solidFill>
                  <a:srgbClr val="0070C0"/>
                </a:solidFill>
              </a:rPr>
              <a:t>Bounceback</a:t>
            </a:r>
            <a:r>
              <a:rPr lang="en-GB" sz="3600" i="1" dirty="0" smtClean="0">
                <a:solidFill>
                  <a:srgbClr val="0070C0"/>
                </a:solidFill>
              </a:rPr>
              <a:t>/Circle Time activities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Weekly assembly – share achievements</a:t>
            </a:r>
          </a:p>
          <a:p>
            <a:pPr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GIRFEC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3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0882"/>
    </mc:Choice>
    <mc:Fallback xmlns="">
      <p:transition advClick="0" advTm="1088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Other Curricular Areas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9497" y="1563333"/>
            <a:ext cx="98229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</a:rPr>
              <a:t>Social Studies </a:t>
            </a:r>
            <a:r>
              <a:rPr lang="en-GB" sz="3600" dirty="0" smtClean="0">
                <a:solidFill>
                  <a:srgbClr val="0070C0"/>
                </a:solidFill>
              </a:rPr>
              <a:t>– child led</a:t>
            </a:r>
            <a:endParaRPr lang="en-GB" sz="3600" i="1" dirty="0" smtClean="0">
              <a:solidFill>
                <a:srgbClr val="0070C0"/>
              </a:solidFill>
            </a:endParaRP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Science – </a:t>
            </a:r>
            <a:r>
              <a:rPr lang="en-GB" sz="3600" i="1" dirty="0" smtClean="0">
                <a:solidFill>
                  <a:srgbClr val="0070C0"/>
                </a:solidFill>
              </a:rPr>
              <a:t>The Human Body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Drama – </a:t>
            </a:r>
            <a:r>
              <a:rPr lang="en-GB" sz="3600" i="1" dirty="0" smtClean="0">
                <a:solidFill>
                  <a:srgbClr val="0070C0"/>
                </a:solidFill>
              </a:rPr>
              <a:t>Christmas</a:t>
            </a:r>
            <a:r>
              <a:rPr lang="en-GB" sz="3600" dirty="0" smtClean="0">
                <a:solidFill>
                  <a:srgbClr val="0070C0"/>
                </a:solidFill>
              </a:rPr>
              <a:t> </a:t>
            </a:r>
            <a:r>
              <a:rPr lang="en-GB" sz="3600" i="1" dirty="0" smtClean="0">
                <a:solidFill>
                  <a:srgbClr val="0070C0"/>
                </a:solidFill>
              </a:rPr>
              <a:t>Nativity Show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Art – </a:t>
            </a:r>
            <a:r>
              <a:rPr lang="en-GB" sz="3600" i="1" dirty="0" smtClean="0">
                <a:solidFill>
                  <a:srgbClr val="0070C0"/>
                </a:solidFill>
              </a:rPr>
              <a:t>Exploring materials, colour, shape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ICT – Learning to use class tablets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RME </a:t>
            </a:r>
            <a:r>
              <a:rPr lang="en-GB" sz="3600" dirty="0">
                <a:solidFill>
                  <a:srgbClr val="0070C0"/>
                </a:solidFill>
              </a:rPr>
              <a:t>– </a:t>
            </a:r>
            <a:r>
              <a:rPr lang="en-GB" sz="3600" dirty="0" smtClean="0">
                <a:solidFill>
                  <a:srgbClr val="0070C0"/>
                </a:solidFill>
              </a:rPr>
              <a:t>Christian stories</a:t>
            </a:r>
            <a:endParaRPr lang="en-GB" sz="3600" i="1" dirty="0" smtClean="0">
              <a:solidFill>
                <a:srgbClr val="0070C0"/>
              </a:solidFill>
            </a:endParaRP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</a:rPr>
              <a:t>Technology </a:t>
            </a:r>
            <a:r>
              <a:rPr lang="en-GB" sz="3600" dirty="0">
                <a:solidFill>
                  <a:srgbClr val="0070C0"/>
                </a:solidFill>
              </a:rPr>
              <a:t>– </a:t>
            </a:r>
            <a:r>
              <a:rPr lang="en-GB" sz="3600" dirty="0" smtClean="0">
                <a:solidFill>
                  <a:srgbClr val="0070C0"/>
                </a:solidFill>
              </a:rPr>
              <a:t>Junk modelling</a:t>
            </a:r>
            <a:endParaRPr lang="en-GB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2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0954"/>
    </mc:Choice>
    <mc:Fallback xmlns="">
      <p:transition advClick="0" advTm="1095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50269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Homework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3741" y="1437918"/>
            <a:ext cx="110543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200" dirty="0" smtClean="0">
                <a:solidFill>
                  <a:srgbClr val="0070C0"/>
                </a:solidFill>
              </a:rPr>
              <a:t>Phonics – focus on formation, using actions to rehearse sounds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200" dirty="0" smtClean="0">
                <a:solidFill>
                  <a:srgbClr val="0070C0"/>
                </a:solidFill>
              </a:rPr>
              <a:t>Reading – CVCs and blending 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200" dirty="0" smtClean="0">
                <a:solidFill>
                  <a:srgbClr val="0070C0"/>
                </a:solidFill>
              </a:rPr>
              <a:t>Numeracy – number songs, number recognition, sequencing and ordering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</a:rPr>
              <a:t>Homework will be issued through our class blog on a Monday. If you have trouble accessing homework online or would like a paper copy please contact the Office and we can arrange for paper copies to be sent home.</a:t>
            </a:r>
          </a:p>
          <a:p>
            <a:pPr marL="571500" indent="-571500">
              <a:buBlip>
                <a:blip r:embed="rId3"/>
              </a:buBlip>
            </a:pPr>
            <a:endParaRPr lang="en-GB" sz="3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70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1042"/>
    </mc:Choice>
    <mc:Fallback xmlns="">
      <p:transition advClick="0" advTm="1104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233026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How you can help…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0515600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3331" y="1225274"/>
            <a:ext cx="110543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entury Gothic" panose="020B0502020202020204" pitchFamily="34" charset="0"/>
              </a:rPr>
              <a:t>Please remind your child to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:-</a:t>
            </a:r>
          </a:p>
          <a:p>
            <a:endParaRPr lang="en-GB" sz="2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Please ensure </a:t>
            </a:r>
            <a:r>
              <a:rPr lang="en-GB" sz="28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all </a:t>
            </a: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items of clothing are clearly named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Help foster independence by encouraging your child to dress themselves, fasten and unfasten own buttons, etc.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Please ensure morning snacks are small enough to be eaten within a 15 minute break time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Discuss lunch options with your child if ordering a school lunch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10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Click="0" advTm="10754"/>
    </mc:Choice>
    <mc:Fallback xmlns="">
      <p:transition advClick="0" advTm="1075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08227" y="255350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How Will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W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K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eep </a:t>
            </a:r>
            <a:r>
              <a:rPr lang="en-GB" b="1" dirty="0">
                <a:solidFill>
                  <a:srgbClr val="00B050"/>
                </a:solidFill>
                <a:latin typeface="Century Gothic" panose="020B0502020202020204" pitchFamily="34" charset="0"/>
              </a:rPr>
              <a:t>Y</a:t>
            </a:r>
            <a:r>
              <a:rPr lang="en-GB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ou Informed?</a:t>
            </a:r>
            <a:endParaRPr lang="en-GB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801" y="1580909"/>
            <a:ext cx="55550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Communication</a:t>
            </a:r>
            <a:r>
              <a:rPr lang="en-GB" sz="3200" b="1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Friday Bundle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Monthly newsletter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School website</a:t>
            </a:r>
          </a:p>
        </p:txBody>
      </p:sp>
      <p:sp>
        <p:nvSpPr>
          <p:cNvPr id="3" name="Rectangle 2"/>
          <p:cNvSpPr/>
          <p:nvPr/>
        </p:nvSpPr>
        <p:spPr>
          <a:xfrm>
            <a:off x="5417712" y="1398088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Sharing our Learning</a:t>
            </a:r>
            <a:r>
              <a:rPr lang="en-GB" sz="4000" b="1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Class blogs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Termly overview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Snapshot jotters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Century Gothic" panose="020B0502020202020204" pitchFamily="34" charset="0"/>
              </a:rPr>
              <a:t>Curricular events</a:t>
            </a:r>
          </a:p>
        </p:txBody>
      </p:sp>
    </p:spTree>
    <p:extLst>
      <p:ext uri="{BB962C8B-B14F-4D97-AF65-F5344CB8AC3E}">
        <p14:creationId xmlns:p14="http://schemas.microsoft.com/office/powerpoint/2010/main" val="96457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9000" advClick="0" advTm="11028"/>
    </mc:Choice>
    <mc:Fallback xmlns="">
      <p:transition spd="slow" advClick="0" advTm="1102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399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Cumming</dc:creator>
  <cp:lastModifiedBy>Louise Kidson</cp:lastModifiedBy>
  <cp:revision>45</cp:revision>
  <cp:lastPrinted>2019-04-16T16:10:27Z</cp:lastPrinted>
  <dcterms:created xsi:type="dcterms:W3CDTF">2019-02-25T20:45:22Z</dcterms:created>
  <dcterms:modified xsi:type="dcterms:W3CDTF">2019-09-05T11:20:56Z</dcterms:modified>
</cp:coreProperties>
</file>