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257" r:id="rId4"/>
    <p:sldId id="259" r:id="rId5"/>
    <p:sldId id="293" r:id="rId6"/>
    <p:sldId id="296" r:id="rId7"/>
    <p:sldId id="289" r:id="rId8"/>
    <p:sldId id="279" r:id="rId9"/>
    <p:sldId id="294" r:id="rId10"/>
  </p:sldIdLst>
  <p:sldSz cx="12192000" cy="6858000"/>
  <p:notesSz cx="6797675" cy="987425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4199"/>
    </mc:Choice>
    <mc:Fallback xmlns="">
      <p:transition advClick="0" advTm="1419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Our Revised Vision and Values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#PROUD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Kirkhill we are #PROUD 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1404"/>
    </mc:Choice>
    <mc:Fallback xmlns="">
      <p:transition advClick="0" advTm="114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Literacy and English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988752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Phonics – single sounds, songs and actions for each sound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Common words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Rhyme 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Focus on letter formation 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‘Red counter’ activities in class – independent task 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Teacher led task</a:t>
            </a:r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0952"/>
    </mc:Choice>
    <mc:Fallback xmlns="">
      <p:transition advClick="0" advTm="109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1349338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Number recognition 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Ordering and sequencing numbers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Games to reinforce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learning 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‘Blue counter’ activities in class – independent task 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Teacher led task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1267"/>
    </mc:Choice>
    <mc:Fallback xmlns="">
      <p:transition advClick="0" advTm="1126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i="1" dirty="0">
                <a:solidFill>
                  <a:srgbClr val="0070C0"/>
                </a:solidFill>
              </a:rPr>
              <a:t>-  Games </a:t>
            </a:r>
            <a:r>
              <a:rPr lang="en-GB" sz="3600" i="1">
                <a:solidFill>
                  <a:srgbClr val="0070C0"/>
                </a:solidFill>
              </a:rPr>
              <a:t>– </a:t>
            </a:r>
            <a:r>
              <a:rPr lang="en-GB" sz="3600" i="1" smtClean="0">
                <a:solidFill>
                  <a:srgbClr val="0070C0"/>
                </a:solidFill>
              </a:rPr>
              <a:t>Monday</a:t>
            </a:r>
            <a:r>
              <a:rPr lang="en-GB" sz="3600" i="1" smtClean="0">
                <a:solidFill>
                  <a:srgbClr val="0070C0"/>
                </a:solidFill>
              </a:rPr>
              <a:t> 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dirty="0">
                <a:solidFill>
                  <a:srgbClr val="0070C0"/>
                </a:solidFill>
              </a:rPr>
              <a:t>-  </a:t>
            </a:r>
            <a:r>
              <a:rPr lang="en-GB" sz="3600" i="1" dirty="0">
                <a:solidFill>
                  <a:srgbClr val="0070C0"/>
                </a:solidFill>
              </a:rPr>
              <a:t>Fitness – </a:t>
            </a:r>
            <a:r>
              <a:rPr lang="en-GB" sz="3600" i="1" dirty="0" smtClean="0">
                <a:solidFill>
                  <a:srgbClr val="0070C0"/>
                </a:solidFill>
              </a:rPr>
              <a:t>Thursday</a:t>
            </a:r>
          </a:p>
          <a:p>
            <a:pPr>
              <a:buBlip>
                <a:blip r:embed="rId3"/>
              </a:buBlip>
            </a:pPr>
            <a:r>
              <a:rPr lang="en-GB" sz="3600" i="1" dirty="0" smtClean="0">
                <a:solidFill>
                  <a:srgbClr val="0070C0"/>
                </a:solidFill>
              </a:rPr>
              <a:t>Mental/Social/Emotional Health – </a:t>
            </a:r>
            <a:r>
              <a:rPr lang="en-GB" sz="3600" i="1" dirty="0" err="1" smtClean="0">
                <a:solidFill>
                  <a:srgbClr val="0070C0"/>
                </a:solidFill>
              </a:rPr>
              <a:t>Bounceback</a:t>
            </a:r>
            <a:r>
              <a:rPr lang="en-GB" sz="3600" i="1" dirty="0" smtClean="0">
                <a:solidFill>
                  <a:srgbClr val="0070C0"/>
                </a:solidFill>
              </a:rPr>
              <a:t>/Circle Time activities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Weekly assembly – share achievements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GIRFEC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0882"/>
    </mc:Choice>
    <mc:Fallback xmlns="">
      <p:transition advClick="0" advTm="1088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7" y="1563333"/>
            <a:ext cx="9822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</a:rPr>
              <a:t>Social Studies </a:t>
            </a:r>
            <a:r>
              <a:rPr lang="en-GB" sz="3600" dirty="0" smtClean="0">
                <a:solidFill>
                  <a:srgbClr val="0070C0"/>
                </a:solidFill>
              </a:rPr>
              <a:t>– child led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Science – </a:t>
            </a:r>
            <a:r>
              <a:rPr lang="en-GB" sz="3600" i="1" dirty="0" smtClean="0">
                <a:solidFill>
                  <a:srgbClr val="0070C0"/>
                </a:solidFill>
              </a:rPr>
              <a:t>The Human Body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Drama – </a:t>
            </a:r>
            <a:r>
              <a:rPr lang="en-GB" sz="3600" i="1" dirty="0" smtClean="0">
                <a:solidFill>
                  <a:srgbClr val="0070C0"/>
                </a:solidFill>
              </a:rPr>
              <a:t>Christmas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  <a:r>
              <a:rPr lang="en-GB" sz="3600" i="1" dirty="0" smtClean="0">
                <a:solidFill>
                  <a:srgbClr val="0070C0"/>
                </a:solidFill>
              </a:rPr>
              <a:t>Nativity Show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Art – </a:t>
            </a:r>
            <a:r>
              <a:rPr lang="en-GB" sz="3600" i="1" dirty="0" smtClean="0">
                <a:solidFill>
                  <a:srgbClr val="0070C0"/>
                </a:solidFill>
              </a:rPr>
              <a:t>Exploring materials, colour, shape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ICT – Learning to use class tablets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RME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dirty="0" smtClean="0">
                <a:solidFill>
                  <a:srgbClr val="0070C0"/>
                </a:solidFill>
              </a:rPr>
              <a:t>Christian stories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Technology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dirty="0" smtClean="0">
                <a:solidFill>
                  <a:srgbClr val="0070C0"/>
                </a:solidFill>
              </a:rPr>
              <a:t>Junk modelling</a:t>
            </a:r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0954"/>
    </mc:Choice>
    <mc:Fallback xmlns="">
      <p:transition advClick="0" advTm="1095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Homework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Phonics – focus on formation, using actions to rehearse sounds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Reading – CVCs and blending 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Numeracy – number songs, number recognition, sequencing and ordering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Homework will be issued through our class blog on a Monday. If you have trouble accessing homework online or would like a paper copy please contact the Office and we can arrange for paper copies to be sent home.</a:t>
            </a:r>
          </a:p>
          <a:p>
            <a:pPr marL="571500" indent="-571500">
              <a:buBlip>
                <a:blip r:embed="rId3"/>
              </a:buBlip>
            </a:pPr>
            <a:endParaRPr lang="en-GB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1042"/>
    </mc:Choice>
    <mc:Fallback xmlns="">
      <p:transition advClick="0" advTm="1104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:-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Please ensure </a:t>
            </a:r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all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items of clothing are clearly named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Help foster independence by encouraging your child to dress themselves, fasten and unfasten own buttons, 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Please ensure morning snacks are small enough to be eaten within a 15 minute break 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Discuss lunch options with your child if ordering a school lunch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0754"/>
    </mc:Choice>
    <mc:Fallback xmlns="">
      <p:transition advClick="0" advTm="1075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Communication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Sharing our Learning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Snapshot jotters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Curricular 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Click="0" advTm="11028"/>
    </mc:Choice>
    <mc:Fallback xmlns="">
      <p:transition spd="slow" advClick="0" advTm="110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399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jennifer mccann</cp:lastModifiedBy>
  <cp:revision>46</cp:revision>
  <cp:lastPrinted>2019-04-16T16:10:27Z</cp:lastPrinted>
  <dcterms:created xsi:type="dcterms:W3CDTF">2019-02-25T20:45:22Z</dcterms:created>
  <dcterms:modified xsi:type="dcterms:W3CDTF">2019-09-05T14:35:00Z</dcterms:modified>
</cp:coreProperties>
</file>