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95115"/>
              </p:ext>
            </p:extLst>
          </p:nvPr>
        </p:nvGraphicFramePr>
        <p:xfrm>
          <a:off x="1445894" y="836714"/>
          <a:ext cx="7403816" cy="5352202"/>
        </p:xfrm>
        <a:graphic>
          <a:graphicData uri="http://schemas.openxmlformats.org/drawingml/2006/table">
            <a:tbl>
              <a:tblPr/>
              <a:tblGrid>
                <a:gridCol w="1467047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93676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603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complete any three activities on the Maths Homework Grid.</a:t>
                      </a: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Put a dot in the box after you have completed the task. 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  I have popped a jotter into homework folders for spelling games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time, life, line</a:t>
                      </a: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reading.</a:t>
                      </a: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Thank you to everyone for looking for their plastic folder!  I have now made sure everyone has one to keep their homework safe. Many thanks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69815"/>
              </p:ext>
            </p:extLst>
          </p:nvPr>
        </p:nvGraphicFramePr>
        <p:xfrm>
          <a:off x="8934924" y="2221439"/>
          <a:ext cx="1839797" cy="411581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723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841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In homework folder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  <a:sym typeface="Wingdings" panose="05000000000000000000" pitchFamily="2" charset="2"/>
                        </a:rPr>
                        <a:t> </a:t>
                      </a: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39588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69360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March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176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Lorna MacGregor</cp:lastModifiedBy>
  <cp:revision>27</cp:revision>
  <cp:lastPrinted>2020-03-09T14:30:35Z</cp:lastPrinted>
  <dcterms:created xsi:type="dcterms:W3CDTF">2019-09-03T10:36:40Z</dcterms:created>
  <dcterms:modified xsi:type="dcterms:W3CDTF">2020-03-09T14:32:26Z</dcterms:modified>
</cp:coreProperties>
</file>