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84338"/>
              </p:ext>
            </p:extLst>
          </p:nvPr>
        </p:nvGraphicFramePr>
        <p:xfrm>
          <a:off x="1445894" y="836714"/>
          <a:ext cx="7403816" cy="5647687"/>
        </p:xfrm>
        <a:graphic>
          <a:graphicData uri="http://schemas.openxmlformats.org/drawingml/2006/table">
            <a:tbl>
              <a:tblPr/>
              <a:tblGrid>
                <a:gridCol w="1467047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936769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6032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complete any three activities on the Maths Homework Grid.</a:t>
                      </a:r>
                      <a:r>
                        <a:rPr lang="en-GB" sz="2800" b="1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Put a dot in the box after you have completed the task. </a:t>
                      </a: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</a:t>
                      </a: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who, after, hand, right</a:t>
                      </a:r>
                      <a:endParaRPr kumimoji="0" lang="en-GB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If you have any additional books from previous weeks at home please send these into school.  We are looking for some of the labelled plastic folders to keep the book safe – could you please have a look for this at home if your child does not have one in their bag with their book. Many thanks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  <a:sym typeface="Wingdings" panose="05000000000000000000" pitchFamily="2" charset="2"/>
                        </a:rPr>
                        <a:t>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Our Indoor PE slot has changed and will now be a Tuesday. 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We can’t wait to hear how many books P2B managed to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 during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last week!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83919"/>
              </p:ext>
            </p:extLst>
          </p:nvPr>
        </p:nvGraphicFramePr>
        <p:xfrm>
          <a:off x="8934924" y="2221439"/>
          <a:ext cx="1839797" cy="4294975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723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841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high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light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sight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night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tight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fright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bright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u="sng" baseline="0" dirty="0" smtClean="0">
                          <a:latin typeface="Comic Sans MS" pitchFamily="66" charset="0"/>
                        </a:rPr>
                        <a:t>Chill Challenge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knight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highlight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nightmare</a:t>
                      </a: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39588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62531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24th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February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235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Lorna MacGregor</cp:lastModifiedBy>
  <cp:revision>24</cp:revision>
  <dcterms:created xsi:type="dcterms:W3CDTF">2019-09-03T10:36:40Z</dcterms:created>
  <dcterms:modified xsi:type="dcterms:W3CDTF">2020-02-24T15:47:22Z</dcterms:modified>
</cp:coreProperties>
</file>