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406040"/>
              </p:ext>
            </p:extLst>
          </p:nvPr>
        </p:nvGraphicFramePr>
        <p:xfrm>
          <a:off x="1445894" y="836714"/>
          <a:ext cx="7403816" cy="5840546"/>
        </p:xfrm>
        <a:graphic>
          <a:graphicData uri="http://schemas.openxmlformats.org/drawingml/2006/table">
            <a:tbl>
              <a:tblPr/>
              <a:tblGrid>
                <a:gridCol w="1467047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936769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376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783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Please complete any three activities on the Maths Homework Grid.</a:t>
                      </a:r>
                      <a:r>
                        <a:rPr lang="en-GB" sz="2800" b="1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Put a dot </a:t>
                      </a:r>
                      <a:r>
                        <a:rPr lang="en-GB" sz="1200" b="0" kern="120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in the 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box after you have completed the task</a:t>
                      </a:r>
                      <a:r>
                        <a:rPr lang="en-GB" sz="1200" b="0" kern="120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. </a:t>
                      </a:r>
                      <a:endParaRPr lang="en-GB" sz="1200" b="0" u="none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1957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an activity from your spelling menu to help you learn your words.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round, found, wish, men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We are having a reading challenge! For this week, children will take part in a ‘Read Aloud Challenge’ to see how many books they can read in a week!  Children should count how many books they read (or books shared with an adult) and they will share this number next Monday! Attached is a bookmark if you would like to note it down.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sym typeface="Wingdings" panose="05000000000000000000" pitchFamily="2" charset="2"/>
                        </a:rPr>
                        <a:t>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414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Our Indoor PE slot has changed and will now be a Tuesday. 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Miss MacGregor is now in our class and Miss </a:t>
                      </a: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Itcovitz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 will continue to be with the class on a Thursday all day and Friday afternoon.  It has been super getting to know the class the last couple of days! 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48392"/>
              </p:ext>
            </p:extLst>
          </p:nvPr>
        </p:nvGraphicFramePr>
        <p:xfrm>
          <a:off x="8934925" y="872359"/>
          <a:ext cx="1800000" cy="142049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669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10861"/>
              </p:ext>
            </p:extLst>
          </p:nvPr>
        </p:nvGraphicFramePr>
        <p:xfrm>
          <a:off x="8934924" y="2400595"/>
          <a:ext cx="1839797" cy="4190944"/>
        </p:xfrm>
        <a:graphic>
          <a:graphicData uri="http://schemas.openxmlformats.org/drawingml/2006/table">
            <a:tbl>
              <a:tblPr/>
              <a:tblGrid>
                <a:gridCol w="183979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1735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9166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count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house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round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outside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sound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mouse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Chill Challenge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mountain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amount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without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472009"/>
              </p:ext>
            </p:extLst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</a:t>
                      </a:r>
                      <a:r>
                        <a:rPr kumimoji="0" lang="en-GB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2a </a:t>
                      </a: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386704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17th</a:t>
                      </a:r>
                      <a:r>
                        <a:rPr lang="en-GB" altLang="en-US" sz="1100" b="1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February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2020</a:t>
                      </a:r>
                      <a:endParaRPr lang="en-GB" altLang="en-US" sz="11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254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Lorna MacGregor</cp:lastModifiedBy>
  <cp:revision>21</cp:revision>
  <dcterms:created xsi:type="dcterms:W3CDTF">2019-09-03T10:36:40Z</dcterms:created>
  <dcterms:modified xsi:type="dcterms:W3CDTF">2020-02-17T15:28:49Z</dcterms:modified>
</cp:coreProperties>
</file>