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542132"/>
              </p:ext>
            </p:extLst>
          </p:nvPr>
        </p:nvGraphicFramePr>
        <p:xfrm>
          <a:off x="1445894" y="836714"/>
          <a:ext cx="7098379" cy="569017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Symmetry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Before the Christmas holidays we were learning about Symmetry.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Look for shapes and objects around the house or outside that are symmetrical.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Use a mirror to find lines of symmetry.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Draw some of the shapes you find and add in the line of symmetry.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your spelling menu to help you learn your words.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 what, many, soon, book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 book sent home, please use the back pages to support your child with their reading.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If you have any additional books from previous weeks at home please send these into school. 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Just a wee reminder that our Outdoor Learning Day is on a Monday. Outdoor Learning clothing items/wellies can be brought in on this day and will be returned home at the end of the day. 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119309"/>
              </p:ext>
            </p:extLst>
          </p:nvPr>
        </p:nvGraphicFramePr>
        <p:xfrm>
          <a:off x="8934924" y="2400595"/>
          <a:ext cx="1839797" cy="4226319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1742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9520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ew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drew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flew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chew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grew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threw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blew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Chill Challenge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knew</a:t>
                      </a:r>
                      <a:br>
                        <a:rPr lang="en-GB" altLang="en-US" sz="1200" dirty="0" smtClean="0">
                          <a:latin typeface="Comic Sans MS" pitchFamily="66" charset="0"/>
                        </a:rPr>
                      </a:br>
                      <a:r>
                        <a:rPr lang="en-GB" altLang="en-US" sz="1200" dirty="0" smtClean="0">
                          <a:latin typeface="Comic Sans MS" pitchFamily="66" charset="0"/>
                        </a:rPr>
                        <a:t>nephew</a:t>
                      </a:r>
                      <a:br>
                        <a:rPr lang="en-GB" altLang="en-US" sz="1200" dirty="0" smtClean="0">
                          <a:latin typeface="Comic Sans MS" pitchFamily="66" charset="0"/>
                        </a:rPr>
                      </a:br>
                      <a:r>
                        <a:rPr lang="en-GB" altLang="en-US" sz="1200" dirty="0" smtClean="0">
                          <a:latin typeface="Comic Sans MS" pitchFamily="66" charset="0"/>
                        </a:rPr>
                        <a:t>cashew</a:t>
                      </a: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81634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266704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13th January 2020</a:t>
                      </a:r>
                      <a:endParaRPr lang="en-GB" altLang="en-US" sz="11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215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Jane Tees</cp:lastModifiedBy>
  <cp:revision>14</cp:revision>
  <dcterms:created xsi:type="dcterms:W3CDTF">2019-09-03T10:36:40Z</dcterms:created>
  <dcterms:modified xsi:type="dcterms:W3CDTF">2020-01-13T16:05:27Z</dcterms:modified>
</cp:coreProperties>
</file>