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567937"/>
              </p:ext>
            </p:extLst>
          </p:nvPr>
        </p:nvGraphicFramePr>
        <p:xfrm>
          <a:off x="1445894" y="836714"/>
          <a:ext cx="7098379" cy="553229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 make a maths game of your choice with either a Winter or a Christmas theme for you to play with a friend. Think about all the maths games that were out during Open Classrooms and maybe try to adapt some of these ideas. I look forward to seeing all the exciting games.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their, some, them, last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use the back pages to support your child with their reading.</a:t>
                      </a:r>
                      <a:endParaRPr kumimoji="0" lang="en-GB" altLang="en-US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670899"/>
              </p:ext>
            </p:extLst>
          </p:nvPr>
        </p:nvGraphicFramePr>
        <p:xfrm>
          <a:off x="8934924" y="2400596"/>
          <a:ext cx="1839797" cy="5793575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14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375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boil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spoil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coin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moist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toilet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join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Chilli Challenge 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cuboid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avoids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choices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noisily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351896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00313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</a:t>
                      </a:r>
                      <a:r>
                        <a:rPr lang="en-GB" altLang="en-US" sz="1100" b="1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nd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Decem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ber 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Sarah Withers</cp:lastModifiedBy>
  <cp:revision>9</cp:revision>
  <dcterms:modified xsi:type="dcterms:W3CDTF">2019-12-02T08:07:46Z</dcterms:modified>
</cp:coreProperties>
</file>