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18/11/2019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367260"/>
              </p:ext>
            </p:extLst>
          </p:nvPr>
        </p:nvGraphicFramePr>
        <p:xfrm>
          <a:off x="1445894" y="836714"/>
          <a:ext cx="7098379" cy="5532298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691854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376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783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We have been learning about length recently. Using measuring equipment – metre stick, measuring 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tape, or a 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ruler 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etc. 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please measure items in your house. You could measure the size of rooms using metres or smaller items using centimetres.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1957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an activity from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your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menu to help you learn your words.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– best, number, other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</a:t>
                      </a: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Reading book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Please use the back pages to support your child with their reading.</a:t>
                      </a:r>
                      <a:endParaRPr kumimoji="0" lang="en-GB" altLang="en-US" sz="12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414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Book </a:t>
                      </a: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Week Scotland</a:t>
                      </a:r>
                      <a:endParaRPr kumimoji="0" lang="en-GB" alt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As it is Book Week, please take a photo of you reading your favourite book in an unusual place. The more unusual the better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! Feel free to tweet your photo to the school at @</a:t>
                      </a: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KirkhillPS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 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48392"/>
              </p:ext>
            </p:extLst>
          </p:nvPr>
        </p:nvGraphicFramePr>
        <p:xfrm>
          <a:off x="8934925" y="872359"/>
          <a:ext cx="1800000" cy="142049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669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186079"/>
              </p:ext>
            </p:extLst>
          </p:nvPr>
        </p:nvGraphicFramePr>
        <p:xfrm>
          <a:off x="8934924" y="2400596"/>
          <a:ext cx="1839797" cy="4594695"/>
        </p:xfrm>
        <a:graphic>
          <a:graphicData uri="http://schemas.openxmlformats.org/drawingml/2006/table">
            <a:tbl>
              <a:tblPr/>
              <a:tblGrid>
                <a:gridCol w="1839797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21434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3759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blue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glue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true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clue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Sue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Chilli Challenge 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pursue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tissue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issue</a:t>
                      </a:r>
                      <a:endParaRPr lang="en-GB" altLang="en-US" sz="1200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53239"/>
              </p:ext>
            </p:extLst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</a:t>
                      </a:r>
                      <a:r>
                        <a:rPr kumimoji="0" lang="en-GB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2b </a:t>
                      </a: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513060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18</a:t>
                      </a:r>
                      <a:r>
                        <a:rPr lang="en-GB" altLang="en-US" sz="1100" b="1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th</a:t>
                      </a:r>
                      <a:r>
                        <a:rPr lang="en-GB" altLang="en-US" sz="1100" b="1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GB" altLang="en-US" sz="1100" b="1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Novem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ber </a:t>
                      </a: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2019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202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Sarah Withers</cp:lastModifiedBy>
  <cp:revision>7</cp:revision>
  <cp:lastPrinted>2019-11-18T14:50:47Z</cp:lastPrinted>
  <dcterms:modified xsi:type="dcterms:W3CDTF">2019-11-18T16:52:04Z</dcterms:modified>
</cp:coreProperties>
</file>