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4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2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8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7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3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1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3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2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D180-9A20-4A13-9C02-779F14E9AA14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746260"/>
              </p:ext>
            </p:extLst>
          </p:nvPr>
        </p:nvGraphicFramePr>
        <p:xfrm>
          <a:off x="1445894" y="836714"/>
          <a:ext cx="7098379" cy="5532298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691854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376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7833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Chilli challenge – Pick one of the mental maths sheets to do each night.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You can choose which level you would like to use either green or red.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The questions should be read aloud and then answered orally (if there is a picture, this would have to be shown). If needed, cubes/number line can be used. Counting on is a good strategy to use for addition.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e.g. 4 + 5   Put the bigger number in your head  that’s 5 and add the 4.  6,7,8,9     4 + 5 = 9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19574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ea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 words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Choose an activity from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your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menu to help you learn your words.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Common words – said, before, could, her, day, away, always, today</a:t>
                      </a: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414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Please practice writing your surname at home.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Continue to read for pleasure at home, using a variety </a:t>
                      </a:r>
                      <a:r>
                        <a:rPr kumimoji="0" lang="en-GB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of texts.</a:t>
                      </a: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426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48392"/>
              </p:ext>
            </p:extLst>
          </p:nvPr>
        </p:nvGraphicFramePr>
        <p:xfrm>
          <a:off x="8934925" y="872359"/>
          <a:ext cx="1800000" cy="142049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669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Outdoor Learning Day</a:t>
                      </a: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75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Monday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51F6CC3-6FC1-4660-B43E-FB2A458E6BF2}"/>
              </a:ext>
            </a:extLst>
          </p:cNvPr>
          <p:cNvSpPr/>
          <p:nvPr/>
        </p:nvSpPr>
        <p:spPr>
          <a:xfrm>
            <a:off x="1713654" y="3305129"/>
            <a:ext cx="90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Literacy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 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EC7C7-03E7-4151-A9C6-90F234A5992F}"/>
              </a:ext>
            </a:extLst>
          </p:cNvPr>
          <p:cNvSpPr/>
          <p:nvPr/>
        </p:nvSpPr>
        <p:spPr>
          <a:xfrm>
            <a:off x="1623654" y="1633330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Numeracy &amp;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Mathematics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FF55E5-7BF8-43C6-BADF-A489DF4FF84D}"/>
              </a:ext>
            </a:extLst>
          </p:cNvPr>
          <p:cNvSpPr/>
          <p:nvPr/>
        </p:nvSpPr>
        <p:spPr>
          <a:xfrm>
            <a:off x="1628013" y="5249345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Other/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Reminders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927244"/>
              </p:ext>
            </p:extLst>
          </p:nvPr>
        </p:nvGraphicFramePr>
        <p:xfrm>
          <a:off x="8934924" y="2400595"/>
          <a:ext cx="1839797" cy="4045668"/>
        </p:xfrm>
        <a:graphic>
          <a:graphicData uri="http://schemas.openxmlformats.org/drawingml/2006/table">
            <a:tbl>
              <a:tblPr/>
              <a:tblGrid>
                <a:gridCol w="1839797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197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Words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771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speak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clean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steal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team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stream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wheat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each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ask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year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eat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700268"/>
              </p:ext>
            </p:extLst>
          </p:nvPr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</a:t>
                      </a:r>
                      <a:r>
                        <a:rPr kumimoji="0" lang="en-GB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2b Homework</a:t>
                      </a:r>
                      <a:endParaRPr kumimoji="0" lang="en-GB" alt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885848"/>
              </p:ext>
            </p:extLst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7</a:t>
                      </a:r>
                      <a:r>
                        <a:rPr lang="en-GB" altLang="en-US" sz="1100" b="1" baseline="300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th</a:t>
                      </a:r>
                      <a:r>
                        <a:rPr lang="en-GB" altLang="en-US" sz="1100" b="1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October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2019</a:t>
                      </a:r>
                      <a:endParaRPr lang="en-GB" altLang="en-US" sz="1100" b="1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2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232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Wallace</dc:creator>
  <cp:lastModifiedBy>Sarah Withers</cp:lastModifiedBy>
  <cp:revision>8</cp:revision>
  <dcterms:created xsi:type="dcterms:W3CDTF">2019-09-03T10:36:40Z</dcterms:created>
  <dcterms:modified xsi:type="dcterms:W3CDTF">2019-10-07T12:20:37Z</dcterms:modified>
</cp:coreProperties>
</file>