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68" r:id="rId2"/>
  </p:sldIdLst>
  <p:sldSz cx="9906000" cy="6858000" type="A4"/>
  <p:notesSz cx="9945688" cy="6858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0080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0929"/>
  </p:normalViewPr>
  <p:slideViewPr>
    <p:cSldViewPr>
      <p:cViewPr>
        <p:scale>
          <a:sx n="90" d="100"/>
          <a:sy n="90" d="100"/>
        </p:scale>
        <p:origin x="384" y="-17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1" y="1"/>
            <a:ext cx="4309531" cy="342657"/>
          </a:xfrm>
          <a:prstGeom prst="rect">
            <a:avLst/>
          </a:prstGeom>
          <a:noFill/>
          <a:ln w="9525">
            <a:noFill/>
            <a:miter lim="800000"/>
            <a:headEnd/>
            <a:tailEnd/>
          </a:ln>
        </p:spPr>
        <p:txBody>
          <a:bodyPr vert="horz" wrap="square" lIns="92004" tIns="46002" rIns="92004" bIns="46002" numCol="1" anchor="t" anchorCtr="0" compatLnSpc="1">
            <a:prstTxWarp prst="textNoShape">
              <a:avLst/>
            </a:prstTxWarp>
          </a:bodyPr>
          <a:lstStyle>
            <a:lvl1pPr defTabSz="920585">
              <a:defRPr sz="1200">
                <a:ea typeface="ＭＳ Ｐゴシック" pitchFamily="64" charset="-128"/>
              </a:defRPr>
            </a:lvl1pPr>
          </a:lstStyle>
          <a:p>
            <a:pPr>
              <a:defRPr/>
            </a:pPr>
            <a:endParaRPr lang="en-GB" dirty="0"/>
          </a:p>
        </p:txBody>
      </p:sp>
      <p:sp>
        <p:nvSpPr>
          <p:cNvPr id="4099" name="Rectangle 1027"/>
          <p:cNvSpPr>
            <a:spLocks noGrp="1" noChangeArrowheads="1"/>
          </p:cNvSpPr>
          <p:nvPr>
            <p:ph type="dt" sz="quarter" idx="1"/>
          </p:nvPr>
        </p:nvSpPr>
        <p:spPr bwMode="auto">
          <a:xfrm>
            <a:off x="5636157" y="1"/>
            <a:ext cx="4309531" cy="342657"/>
          </a:xfrm>
          <a:prstGeom prst="rect">
            <a:avLst/>
          </a:prstGeom>
          <a:noFill/>
          <a:ln w="9525">
            <a:noFill/>
            <a:miter lim="800000"/>
            <a:headEnd/>
            <a:tailEnd/>
          </a:ln>
        </p:spPr>
        <p:txBody>
          <a:bodyPr vert="horz" wrap="square" lIns="92004" tIns="46002" rIns="92004" bIns="46002" numCol="1" anchor="t" anchorCtr="0" compatLnSpc="1">
            <a:prstTxWarp prst="textNoShape">
              <a:avLst/>
            </a:prstTxWarp>
          </a:bodyPr>
          <a:lstStyle>
            <a:lvl1pPr algn="r" defTabSz="920585">
              <a:defRPr sz="1200">
                <a:ea typeface="ＭＳ Ｐゴシック" pitchFamily="64" charset="-128"/>
              </a:defRPr>
            </a:lvl1pPr>
          </a:lstStyle>
          <a:p>
            <a:pPr>
              <a:defRPr/>
            </a:pPr>
            <a:endParaRPr lang="en-GB" dirty="0"/>
          </a:p>
        </p:txBody>
      </p:sp>
      <p:sp>
        <p:nvSpPr>
          <p:cNvPr id="4100" name="Rectangle 1028"/>
          <p:cNvSpPr>
            <a:spLocks noGrp="1" noChangeArrowheads="1"/>
          </p:cNvSpPr>
          <p:nvPr>
            <p:ph type="ftr" sz="quarter" idx="2"/>
          </p:nvPr>
        </p:nvSpPr>
        <p:spPr bwMode="auto">
          <a:xfrm>
            <a:off x="1" y="6515343"/>
            <a:ext cx="4309531" cy="342657"/>
          </a:xfrm>
          <a:prstGeom prst="rect">
            <a:avLst/>
          </a:prstGeom>
          <a:noFill/>
          <a:ln w="9525">
            <a:noFill/>
            <a:miter lim="800000"/>
            <a:headEnd/>
            <a:tailEnd/>
          </a:ln>
        </p:spPr>
        <p:txBody>
          <a:bodyPr vert="horz" wrap="square" lIns="92004" tIns="46002" rIns="92004" bIns="46002" numCol="1" anchor="b" anchorCtr="0" compatLnSpc="1">
            <a:prstTxWarp prst="textNoShape">
              <a:avLst/>
            </a:prstTxWarp>
          </a:bodyPr>
          <a:lstStyle>
            <a:lvl1pPr defTabSz="920585">
              <a:defRPr sz="1200">
                <a:ea typeface="ＭＳ Ｐゴシック" pitchFamily="64" charset="-128"/>
              </a:defRPr>
            </a:lvl1pPr>
          </a:lstStyle>
          <a:p>
            <a:pPr>
              <a:defRPr/>
            </a:pPr>
            <a:endParaRPr lang="en-GB" dirty="0"/>
          </a:p>
        </p:txBody>
      </p:sp>
      <p:sp>
        <p:nvSpPr>
          <p:cNvPr id="4101" name="Rectangle 1029"/>
          <p:cNvSpPr>
            <a:spLocks noGrp="1" noChangeArrowheads="1"/>
          </p:cNvSpPr>
          <p:nvPr>
            <p:ph type="sldNum" sz="quarter" idx="3"/>
          </p:nvPr>
        </p:nvSpPr>
        <p:spPr bwMode="auto">
          <a:xfrm>
            <a:off x="5636157" y="6515343"/>
            <a:ext cx="4309531" cy="342657"/>
          </a:xfrm>
          <a:prstGeom prst="rect">
            <a:avLst/>
          </a:prstGeom>
          <a:noFill/>
          <a:ln w="9525">
            <a:noFill/>
            <a:miter lim="800000"/>
            <a:headEnd/>
            <a:tailEnd/>
          </a:ln>
        </p:spPr>
        <p:txBody>
          <a:bodyPr vert="horz" wrap="square" lIns="92004" tIns="46002" rIns="92004" bIns="46002" numCol="1" anchor="b" anchorCtr="0" compatLnSpc="1">
            <a:prstTxWarp prst="textNoShape">
              <a:avLst/>
            </a:prstTxWarp>
          </a:bodyPr>
          <a:lstStyle>
            <a:lvl1pPr algn="r" defTabSz="920585">
              <a:defRPr sz="1200">
                <a:ea typeface="ＭＳ Ｐゴシック" pitchFamily="64" charset="-128"/>
              </a:defRPr>
            </a:lvl1pPr>
          </a:lstStyle>
          <a:p>
            <a:pPr>
              <a:defRPr/>
            </a:pPr>
            <a:fld id="{CC18956A-5D82-4C0C-A222-10424D808D09}" type="slidenum">
              <a:rPr lang="en-GB"/>
              <a:pPr>
                <a:defRPr/>
              </a:pPr>
              <a:t>‹#›</a:t>
            </a:fld>
            <a:endParaRPr lang="en-GB" dirty="0"/>
          </a:p>
        </p:txBody>
      </p:sp>
    </p:spTree>
    <p:extLst>
      <p:ext uri="{BB962C8B-B14F-4D97-AF65-F5344CB8AC3E}">
        <p14:creationId xmlns:p14="http://schemas.microsoft.com/office/powerpoint/2010/main" val="35110009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181" indent="0" algn="ctr">
              <a:buNone/>
              <a:defRPr/>
            </a:lvl2pPr>
            <a:lvl3pPr marL="914361" indent="0" algn="ctr">
              <a:buNone/>
              <a:defRPr/>
            </a:lvl3pPr>
            <a:lvl4pPr marL="1371543" indent="0" algn="ctr">
              <a:buNone/>
              <a:defRPr/>
            </a:lvl4pPr>
            <a:lvl5pPr marL="1828724" indent="0" algn="ctr">
              <a:buNone/>
              <a:defRPr/>
            </a:lvl5pPr>
            <a:lvl6pPr marL="2285904" indent="0" algn="ctr">
              <a:buNone/>
              <a:defRPr/>
            </a:lvl6pPr>
            <a:lvl7pPr marL="2743085" indent="0" algn="ctr">
              <a:buNone/>
              <a:defRPr/>
            </a:lvl7pPr>
            <a:lvl8pPr marL="3200266" indent="0" algn="ctr">
              <a:buNone/>
              <a:defRPr/>
            </a:lvl8pPr>
            <a:lvl9pPr marL="3657447"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B0BBE9-0285-42D7-BA54-7575946D2F80}" type="slidenum">
              <a:rPr lang="en-US"/>
              <a:pPr>
                <a:defRPr/>
              </a:pPr>
              <a:t>‹#›</a:t>
            </a:fld>
            <a:endParaRPr lang="en-US" dirty="0"/>
          </a:p>
        </p:txBody>
      </p:sp>
    </p:spTree>
    <p:extLst>
      <p:ext uri="{BB962C8B-B14F-4D97-AF65-F5344CB8AC3E}">
        <p14:creationId xmlns:p14="http://schemas.microsoft.com/office/powerpoint/2010/main" val="367477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62A0352-6467-4C45-801E-07D0E75E9026}" type="slidenum">
              <a:rPr lang="en-US"/>
              <a:pPr>
                <a:defRPr/>
              </a:pPr>
              <a:t>‹#›</a:t>
            </a:fld>
            <a:endParaRPr lang="en-US" dirty="0"/>
          </a:p>
        </p:txBody>
      </p:sp>
    </p:spTree>
    <p:extLst>
      <p:ext uri="{BB962C8B-B14F-4D97-AF65-F5344CB8AC3E}">
        <p14:creationId xmlns:p14="http://schemas.microsoft.com/office/powerpoint/2010/main" val="3212825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6" y="609600"/>
            <a:ext cx="210502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42951" y="609600"/>
            <a:ext cx="6149975"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EE77C7D-2E39-4E3D-B21C-B8CC62AD9538}" type="slidenum">
              <a:rPr lang="en-US"/>
              <a:pPr>
                <a:defRPr/>
              </a:pPr>
              <a:t>‹#›</a:t>
            </a:fld>
            <a:endParaRPr lang="en-US" dirty="0"/>
          </a:p>
        </p:txBody>
      </p:sp>
    </p:spTree>
    <p:extLst>
      <p:ext uri="{BB962C8B-B14F-4D97-AF65-F5344CB8AC3E}">
        <p14:creationId xmlns:p14="http://schemas.microsoft.com/office/powerpoint/2010/main" val="4097545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42950" y="609600"/>
            <a:ext cx="8420100" cy="1143000"/>
          </a:xfrm>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quarter" idx="2"/>
          </p:nvPr>
        </p:nvSpPr>
        <p:spPr>
          <a:xfrm>
            <a:off x="5035550" y="1981201"/>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p:cNvSpPr>
            <a:spLocks noGrp="1"/>
          </p:cNvSpPr>
          <p:nvPr>
            <p:ph sz="quarter" idx="3"/>
          </p:nvPr>
        </p:nvSpPr>
        <p:spPr>
          <a:xfrm>
            <a:off x="5035550" y="4114800"/>
            <a:ext cx="41275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303A2FD5-1805-4627-BAE9-03BABC1CD190}" type="slidenum">
              <a:rPr lang="en-US"/>
              <a:pPr>
                <a:defRPr/>
              </a:pPr>
              <a:t>‹#›</a:t>
            </a:fld>
            <a:endParaRPr lang="en-US" dirty="0"/>
          </a:p>
        </p:txBody>
      </p:sp>
    </p:spTree>
    <p:extLst>
      <p:ext uri="{BB962C8B-B14F-4D97-AF65-F5344CB8AC3E}">
        <p14:creationId xmlns:p14="http://schemas.microsoft.com/office/powerpoint/2010/main" val="251583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331038F-A088-44B5-BA68-4FEB40640AA8}" type="slidenum">
              <a:rPr lang="en-US"/>
              <a:pPr>
                <a:defRPr/>
              </a:pPr>
              <a:t>‹#›</a:t>
            </a:fld>
            <a:endParaRPr lang="en-US" dirty="0"/>
          </a:p>
        </p:txBody>
      </p:sp>
    </p:spTree>
    <p:extLst>
      <p:ext uri="{BB962C8B-B14F-4D97-AF65-F5344CB8AC3E}">
        <p14:creationId xmlns:p14="http://schemas.microsoft.com/office/powerpoint/2010/main" val="119316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4"/>
            <a:ext cx="8420100" cy="1500187"/>
          </a:xfrm>
        </p:spPr>
        <p:txBody>
          <a:bodyPr anchor="b"/>
          <a:lstStyle>
            <a:lvl1pPr marL="0" indent="0">
              <a:buNone/>
              <a:defRPr sz="2000"/>
            </a:lvl1pPr>
            <a:lvl2pPr marL="457181" indent="0">
              <a:buNone/>
              <a:defRPr sz="1800"/>
            </a:lvl2pPr>
            <a:lvl3pPr marL="914361" indent="0">
              <a:buNone/>
              <a:defRPr sz="1600"/>
            </a:lvl3pPr>
            <a:lvl4pPr marL="1371543" indent="0">
              <a:buNone/>
              <a:defRPr sz="1400"/>
            </a:lvl4pPr>
            <a:lvl5pPr marL="1828724" indent="0">
              <a:buNone/>
              <a:defRPr sz="1400"/>
            </a:lvl5pPr>
            <a:lvl6pPr marL="2285904" indent="0">
              <a:buNone/>
              <a:defRPr sz="1400"/>
            </a:lvl6pPr>
            <a:lvl7pPr marL="2743085" indent="0">
              <a:buNone/>
              <a:defRPr sz="1400"/>
            </a:lvl7pPr>
            <a:lvl8pPr marL="3200266" indent="0">
              <a:buNone/>
              <a:defRPr sz="1400"/>
            </a:lvl8pPr>
            <a:lvl9pPr marL="3657447"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C2C890E-B62E-4AB5-BBD4-C87D2554E60F}" type="slidenum">
              <a:rPr lang="en-US"/>
              <a:pPr>
                <a:defRPr/>
              </a:pPr>
              <a:t>‹#›</a:t>
            </a:fld>
            <a:endParaRPr lang="en-US" dirty="0"/>
          </a:p>
        </p:txBody>
      </p:sp>
    </p:spTree>
    <p:extLst>
      <p:ext uri="{BB962C8B-B14F-4D97-AF65-F5344CB8AC3E}">
        <p14:creationId xmlns:p14="http://schemas.microsoft.com/office/powerpoint/2010/main" val="138769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A7F5CBF-ED61-434E-BB66-24293EEF9649}" type="slidenum">
              <a:rPr lang="en-US"/>
              <a:pPr>
                <a:defRPr/>
              </a:pPr>
              <a:t>‹#›</a:t>
            </a:fld>
            <a:endParaRPr lang="en-US" dirty="0"/>
          </a:p>
        </p:txBody>
      </p:sp>
    </p:spTree>
    <p:extLst>
      <p:ext uri="{BB962C8B-B14F-4D97-AF65-F5344CB8AC3E}">
        <p14:creationId xmlns:p14="http://schemas.microsoft.com/office/powerpoint/2010/main" val="102503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1" cy="639762"/>
          </a:xfrm>
        </p:spPr>
        <p:txBody>
          <a:bodyPr anchor="b"/>
          <a:lstStyle>
            <a:lvl1pPr marL="0" indent="0">
              <a:buNone/>
              <a:defRPr sz="2400" b="1"/>
            </a:lvl1pPr>
            <a:lvl2pPr marL="457181" indent="0">
              <a:buNone/>
              <a:defRPr sz="2000" b="1"/>
            </a:lvl2pPr>
            <a:lvl3pPr marL="914361" indent="0">
              <a:buNone/>
              <a:defRPr sz="1800" b="1"/>
            </a:lvl3pPr>
            <a:lvl4pPr marL="1371543" indent="0">
              <a:buNone/>
              <a:defRPr sz="1600" b="1"/>
            </a:lvl4pPr>
            <a:lvl5pPr marL="1828724" indent="0">
              <a:buNone/>
              <a:defRPr sz="1600" b="1"/>
            </a:lvl5pPr>
            <a:lvl6pPr marL="2285904" indent="0">
              <a:buNone/>
              <a:defRPr sz="1600" b="1"/>
            </a:lvl6pPr>
            <a:lvl7pPr marL="2743085" indent="0">
              <a:buNone/>
              <a:defRPr sz="1600" b="1"/>
            </a:lvl7pPr>
            <a:lvl8pPr marL="3200266" indent="0">
              <a:buNone/>
              <a:defRPr sz="1600" b="1"/>
            </a:lvl8pPr>
            <a:lvl9pPr marL="365744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C40EDE74-A0F1-4A11-9AEC-A5570DC2BB73}" type="slidenum">
              <a:rPr lang="en-US"/>
              <a:pPr>
                <a:defRPr/>
              </a:pPr>
              <a:t>‹#›</a:t>
            </a:fld>
            <a:endParaRPr lang="en-US" dirty="0"/>
          </a:p>
        </p:txBody>
      </p:sp>
    </p:spTree>
    <p:extLst>
      <p:ext uri="{BB962C8B-B14F-4D97-AF65-F5344CB8AC3E}">
        <p14:creationId xmlns:p14="http://schemas.microsoft.com/office/powerpoint/2010/main" val="367959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FC5C478-69E7-48C5-B134-4512DC46BD82}" type="slidenum">
              <a:rPr lang="en-US"/>
              <a:pPr>
                <a:defRPr/>
              </a:pPr>
              <a:t>‹#›</a:t>
            </a:fld>
            <a:endParaRPr lang="en-US" dirty="0"/>
          </a:p>
        </p:txBody>
      </p:sp>
    </p:spTree>
    <p:extLst>
      <p:ext uri="{BB962C8B-B14F-4D97-AF65-F5344CB8AC3E}">
        <p14:creationId xmlns:p14="http://schemas.microsoft.com/office/powerpoint/2010/main" val="55756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5DE2A82-EFBD-48E3-9397-4F945DE62984}" type="slidenum">
              <a:rPr lang="en-US"/>
              <a:pPr>
                <a:defRPr/>
              </a:pPr>
              <a:t>‹#›</a:t>
            </a:fld>
            <a:endParaRPr lang="en-US" dirty="0"/>
          </a:p>
        </p:txBody>
      </p:sp>
    </p:spTree>
    <p:extLst>
      <p:ext uri="{BB962C8B-B14F-4D97-AF65-F5344CB8AC3E}">
        <p14:creationId xmlns:p14="http://schemas.microsoft.com/office/powerpoint/2010/main" val="202245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2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1" y="1435101"/>
            <a:ext cx="3259006" cy="4691063"/>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8E7ACCF-B619-4648-9927-462229214944}" type="slidenum">
              <a:rPr lang="en-US"/>
              <a:pPr>
                <a:defRPr/>
              </a:pPr>
              <a:t>‹#›</a:t>
            </a:fld>
            <a:endParaRPr lang="en-US" dirty="0"/>
          </a:p>
        </p:txBody>
      </p:sp>
    </p:spTree>
    <p:extLst>
      <p:ext uri="{BB962C8B-B14F-4D97-AF65-F5344CB8AC3E}">
        <p14:creationId xmlns:p14="http://schemas.microsoft.com/office/powerpoint/2010/main" val="208074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181" indent="0">
              <a:buNone/>
              <a:defRPr sz="2800"/>
            </a:lvl2pPr>
            <a:lvl3pPr marL="914361" indent="0">
              <a:buNone/>
              <a:defRPr sz="2400"/>
            </a:lvl3pPr>
            <a:lvl4pPr marL="1371543" indent="0">
              <a:buNone/>
              <a:defRPr sz="2000"/>
            </a:lvl4pPr>
            <a:lvl5pPr marL="1828724" indent="0">
              <a:buNone/>
              <a:defRPr sz="2000"/>
            </a:lvl5pPr>
            <a:lvl6pPr marL="2285904" indent="0">
              <a:buNone/>
              <a:defRPr sz="2000"/>
            </a:lvl6pPr>
            <a:lvl7pPr marL="2743085" indent="0">
              <a:buNone/>
              <a:defRPr sz="2000"/>
            </a:lvl7pPr>
            <a:lvl8pPr marL="3200266" indent="0">
              <a:buNone/>
              <a:defRPr sz="2000"/>
            </a:lvl8pPr>
            <a:lvl9pPr marL="3657447" indent="0">
              <a:buNone/>
              <a:defRPr sz="2000"/>
            </a:lvl9pPr>
          </a:lstStyle>
          <a:p>
            <a:pPr lvl="0"/>
            <a:endParaRPr lang="en-GB"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181" indent="0">
              <a:buNone/>
              <a:defRPr sz="1200"/>
            </a:lvl2pPr>
            <a:lvl3pPr marL="914361" indent="0">
              <a:buNone/>
              <a:defRPr sz="1000"/>
            </a:lvl3pPr>
            <a:lvl4pPr marL="1371543" indent="0">
              <a:buNone/>
              <a:defRPr sz="900"/>
            </a:lvl4pPr>
            <a:lvl5pPr marL="1828724" indent="0">
              <a:buNone/>
              <a:defRPr sz="900"/>
            </a:lvl5pPr>
            <a:lvl6pPr marL="2285904" indent="0">
              <a:buNone/>
              <a:defRPr sz="900"/>
            </a:lvl6pPr>
            <a:lvl7pPr marL="2743085" indent="0">
              <a:buNone/>
              <a:defRPr sz="900"/>
            </a:lvl7pPr>
            <a:lvl8pPr marL="3200266" indent="0">
              <a:buNone/>
              <a:defRPr sz="900"/>
            </a:lvl8pPr>
            <a:lvl9pPr marL="3657447"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E034A4D-693A-42AA-A91A-E023F8208F23}" type="slidenum">
              <a:rPr lang="en-US"/>
              <a:pPr>
                <a:defRPr/>
              </a:pPr>
              <a:t>‹#›</a:t>
            </a:fld>
            <a:endParaRPr lang="en-US" dirty="0"/>
          </a:p>
        </p:txBody>
      </p:sp>
    </p:spTree>
    <p:extLst>
      <p:ext uri="{BB962C8B-B14F-4D97-AF65-F5344CB8AC3E}">
        <p14:creationId xmlns:p14="http://schemas.microsoft.com/office/powerpoint/2010/main" val="1757024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ea typeface="ＭＳ Ｐゴシック" pitchFamily="64" charset="-128"/>
              </a:defRPr>
            </a:lvl1pPr>
          </a:lstStyle>
          <a:p>
            <a:pPr>
              <a:defRPr/>
            </a:pPr>
            <a:endParaRPr lang="en-US" dirty="0"/>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ea typeface="ＭＳ Ｐゴシック" pitchFamily="64" charset="-128"/>
              </a:defRPr>
            </a:lvl1pPr>
          </a:lstStyle>
          <a:p>
            <a:pPr>
              <a:defRPr/>
            </a:pPr>
            <a:endParaRPr lang="en-US" dirty="0"/>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ea typeface="ＭＳ Ｐゴシック" pitchFamily="64" charset="-128"/>
              </a:defRPr>
            </a:lvl1pPr>
          </a:lstStyle>
          <a:p>
            <a:pPr>
              <a:defRPr/>
            </a:pPr>
            <a:fld id="{26CE587B-B6A2-4E64-ACF8-93D894840A8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64" charset="-128"/>
        </a:defRPr>
      </a:lvl2pPr>
      <a:lvl3pPr algn="ctr" rtl="0" eaLnBrk="0" fontAlgn="base" hangingPunct="0">
        <a:spcBef>
          <a:spcPct val="0"/>
        </a:spcBef>
        <a:spcAft>
          <a:spcPct val="0"/>
        </a:spcAft>
        <a:defRPr sz="4400">
          <a:solidFill>
            <a:schemeClr val="tx2"/>
          </a:solidFill>
          <a:latin typeface="Arial" charset="0"/>
          <a:ea typeface="ＭＳ Ｐゴシック" pitchFamily="64" charset="-128"/>
        </a:defRPr>
      </a:lvl3pPr>
      <a:lvl4pPr algn="ctr" rtl="0" eaLnBrk="0" fontAlgn="base" hangingPunct="0">
        <a:spcBef>
          <a:spcPct val="0"/>
        </a:spcBef>
        <a:spcAft>
          <a:spcPct val="0"/>
        </a:spcAft>
        <a:defRPr sz="4400">
          <a:solidFill>
            <a:schemeClr val="tx2"/>
          </a:solidFill>
          <a:latin typeface="Arial" charset="0"/>
          <a:ea typeface="ＭＳ Ｐゴシック" pitchFamily="64" charset="-128"/>
        </a:defRPr>
      </a:lvl4pPr>
      <a:lvl5pPr algn="ctr" rtl="0" eaLnBrk="0" fontAlgn="base" hangingPunct="0">
        <a:spcBef>
          <a:spcPct val="0"/>
        </a:spcBef>
        <a:spcAft>
          <a:spcPct val="0"/>
        </a:spcAft>
        <a:defRPr sz="4400">
          <a:solidFill>
            <a:schemeClr val="tx2"/>
          </a:solidFill>
          <a:latin typeface="Arial" charset="0"/>
          <a:ea typeface="ＭＳ Ｐゴシック" pitchFamily="64" charset="-128"/>
        </a:defRPr>
      </a:lvl5pPr>
      <a:lvl6pPr marL="457181" algn="ctr" rtl="0" fontAlgn="base">
        <a:spcBef>
          <a:spcPct val="0"/>
        </a:spcBef>
        <a:spcAft>
          <a:spcPct val="0"/>
        </a:spcAft>
        <a:defRPr sz="4400">
          <a:solidFill>
            <a:schemeClr val="tx2"/>
          </a:solidFill>
          <a:latin typeface="Arial" charset="0"/>
          <a:ea typeface="ＭＳ Ｐゴシック" pitchFamily="64" charset="-128"/>
        </a:defRPr>
      </a:lvl6pPr>
      <a:lvl7pPr marL="914361" algn="ctr" rtl="0" fontAlgn="base">
        <a:spcBef>
          <a:spcPct val="0"/>
        </a:spcBef>
        <a:spcAft>
          <a:spcPct val="0"/>
        </a:spcAft>
        <a:defRPr sz="4400">
          <a:solidFill>
            <a:schemeClr val="tx2"/>
          </a:solidFill>
          <a:latin typeface="Arial" charset="0"/>
          <a:ea typeface="ＭＳ Ｐゴシック" pitchFamily="64" charset="-128"/>
        </a:defRPr>
      </a:lvl7pPr>
      <a:lvl8pPr marL="1371543" algn="ctr" rtl="0" fontAlgn="base">
        <a:spcBef>
          <a:spcPct val="0"/>
        </a:spcBef>
        <a:spcAft>
          <a:spcPct val="0"/>
        </a:spcAft>
        <a:defRPr sz="4400">
          <a:solidFill>
            <a:schemeClr val="tx2"/>
          </a:solidFill>
          <a:latin typeface="Arial" charset="0"/>
          <a:ea typeface="ＭＳ Ｐゴシック" pitchFamily="64" charset="-128"/>
        </a:defRPr>
      </a:lvl8pPr>
      <a:lvl9pPr marL="1828724" algn="ctr" rtl="0" fontAlgn="base">
        <a:spcBef>
          <a:spcPct val="0"/>
        </a:spcBef>
        <a:spcAft>
          <a:spcPct val="0"/>
        </a:spcAft>
        <a:defRPr sz="4400">
          <a:solidFill>
            <a:schemeClr val="tx2"/>
          </a:solidFill>
          <a:latin typeface="Arial" charset="0"/>
          <a:ea typeface="ＭＳ Ｐゴシック" pitchFamily="64" charset="-128"/>
        </a:defRPr>
      </a:lvl9pPr>
    </p:titleStyle>
    <p:bodyStyle>
      <a:lvl1pPr marL="342886" indent="-342886" algn="l" rtl="0" eaLnBrk="0" fontAlgn="base" hangingPunct="0">
        <a:spcBef>
          <a:spcPct val="20000"/>
        </a:spcBef>
        <a:spcAft>
          <a:spcPct val="0"/>
        </a:spcAft>
        <a:buChar char="•"/>
        <a:defRPr sz="3200">
          <a:solidFill>
            <a:schemeClr val="tx1"/>
          </a:solidFill>
          <a:latin typeface="+mn-lt"/>
          <a:ea typeface="+mn-ea"/>
          <a:cs typeface="+mn-cs"/>
        </a:defRPr>
      </a:lvl1pPr>
      <a:lvl2pPr marL="742919" indent="-285738" algn="l" rtl="0" eaLnBrk="0" fontAlgn="base" hangingPunct="0">
        <a:spcBef>
          <a:spcPct val="20000"/>
        </a:spcBef>
        <a:spcAft>
          <a:spcPct val="0"/>
        </a:spcAft>
        <a:buChar char="–"/>
        <a:defRPr sz="2800">
          <a:solidFill>
            <a:schemeClr val="tx1"/>
          </a:solidFill>
          <a:latin typeface="+mn-lt"/>
          <a:ea typeface="+mn-ea"/>
        </a:defRPr>
      </a:lvl2pPr>
      <a:lvl3pPr marL="1142952" indent="-228591" algn="l" rtl="0" eaLnBrk="0" fontAlgn="base" hangingPunct="0">
        <a:spcBef>
          <a:spcPct val="20000"/>
        </a:spcBef>
        <a:spcAft>
          <a:spcPct val="0"/>
        </a:spcAft>
        <a:buChar char="•"/>
        <a:defRPr sz="2400">
          <a:solidFill>
            <a:schemeClr val="tx1"/>
          </a:solidFill>
          <a:latin typeface="+mn-lt"/>
          <a:ea typeface="+mn-ea"/>
        </a:defRPr>
      </a:lvl3pPr>
      <a:lvl4pPr marL="1600133" indent="-228591" algn="l" rtl="0" eaLnBrk="0" fontAlgn="base" hangingPunct="0">
        <a:spcBef>
          <a:spcPct val="20000"/>
        </a:spcBef>
        <a:spcAft>
          <a:spcPct val="0"/>
        </a:spcAft>
        <a:buChar char="–"/>
        <a:defRPr sz="2000">
          <a:solidFill>
            <a:schemeClr val="tx1"/>
          </a:solidFill>
          <a:latin typeface="+mn-lt"/>
          <a:ea typeface="+mn-ea"/>
        </a:defRPr>
      </a:lvl4pPr>
      <a:lvl5pPr marL="2057314" indent="-228591" algn="l" rtl="0" eaLnBrk="0" fontAlgn="base" hangingPunct="0">
        <a:spcBef>
          <a:spcPct val="20000"/>
        </a:spcBef>
        <a:spcAft>
          <a:spcPct val="0"/>
        </a:spcAft>
        <a:buChar char="»"/>
        <a:defRPr sz="2000">
          <a:solidFill>
            <a:schemeClr val="tx1"/>
          </a:solidFill>
          <a:latin typeface="+mn-lt"/>
          <a:ea typeface="+mn-ea"/>
        </a:defRPr>
      </a:lvl5pPr>
      <a:lvl6pPr marL="2514495" indent="-228591" algn="l" rtl="0" fontAlgn="base">
        <a:spcBef>
          <a:spcPct val="20000"/>
        </a:spcBef>
        <a:spcAft>
          <a:spcPct val="0"/>
        </a:spcAft>
        <a:buChar char="»"/>
        <a:defRPr sz="2000">
          <a:solidFill>
            <a:schemeClr val="tx1"/>
          </a:solidFill>
          <a:latin typeface="+mn-lt"/>
          <a:ea typeface="+mn-ea"/>
        </a:defRPr>
      </a:lvl6pPr>
      <a:lvl7pPr marL="2971676" indent="-228591" algn="l" rtl="0" fontAlgn="base">
        <a:spcBef>
          <a:spcPct val="20000"/>
        </a:spcBef>
        <a:spcAft>
          <a:spcPct val="0"/>
        </a:spcAft>
        <a:buChar char="»"/>
        <a:defRPr sz="2000">
          <a:solidFill>
            <a:schemeClr val="tx1"/>
          </a:solidFill>
          <a:latin typeface="+mn-lt"/>
          <a:ea typeface="+mn-ea"/>
        </a:defRPr>
      </a:lvl7pPr>
      <a:lvl8pPr marL="3428857" indent="-228591" algn="l" rtl="0" fontAlgn="base">
        <a:spcBef>
          <a:spcPct val="20000"/>
        </a:spcBef>
        <a:spcAft>
          <a:spcPct val="0"/>
        </a:spcAft>
        <a:buChar char="»"/>
        <a:defRPr sz="2000">
          <a:solidFill>
            <a:schemeClr val="tx1"/>
          </a:solidFill>
          <a:latin typeface="+mn-lt"/>
          <a:ea typeface="+mn-ea"/>
        </a:defRPr>
      </a:lvl8pPr>
      <a:lvl9pPr marL="3886037" indent="-228591"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361" rtl="0" eaLnBrk="1" latinLnBrk="0" hangingPunct="1">
        <a:defRPr sz="1800" kern="1200">
          <a:solidFill>
            <a:schemeClr val="tx1"/>
          </a:solidFill>
          <a:latin typeface="+mn-lt"/>
          <a:ea typeface="+mn-ea"/>
          <a:cs typeface="+mn-cs"/>
        </a:defRPr>
      </a:lvl1pPr>
      <a:lvl2pPr marL="457181" algn="l" defTabSz="914361" rtl="0" eaLnBrk="1" latinLnBrk="0" hangingPunct="1">
        <a:defRPr sz="1800" kern="1200">
          <a:solidFill>
            <a:schemeClr val="tx1"/>
          </a:solidFill>
          <a:latin typeface="+mn-lt"/>
          <a:ea typeface="+mn-ea"/>
          <a:cs typeface="+mn-cs"/>
        </a:defRPr>
      </a:lvl2pPr>
      <a:lvl3pPr marL="914361" algn="l" defTabSz="914361" rtl="0" eaLnBrk="1" latinLnBrk="0" hangingPunct="1">
        <a:defRPr sz="1800" kern="1200">
          <a:solidFill>
            <a:schemeClr val="tx1"/>
          </a:solidFill>
          <a:latin typeface="+mn-lt"/>
          <a:ea typeface="+mn-ea"/>
          <a:cs typeface="+mn-cs"/>
        </a:defRPr>
      </a:lvl3pPr>
      <a:lvl4pPr marL="1371543" algn="l" defTabSz="914361" rtl="0" eaLnBrk="1" latinLnBrk="0" hangingPunct="1">
        <a:defRPr sz="1800" kern="1200">
          <a:solidFill>
            <a:schemeClr val="tx1"/>
          </a:solidFill>
          <a:latin typeface="+mn-lt"/>
          <a:ea typeface="+mn-ea"/>
          <a:cs typeface="+mn-cs"/>
        </a:defRPr>
      </a:lvl4pPr>
      <a:lvl5pPr marL="1828724" algn="l" defTabSz="914361" rtl="0" eaLnBrk="1" latinLnBrk="0" hangingPunct="1">
        <a:defRPr sz="1800" kern="1200">
          <a:solidFill>
            <a:schemeClr val="tx1"/>
          </a:solidFill>
          <a:latin typeface="+mn-lt"/>
          <a:ea typeface="+mn-ea"/>
          <a:cs typeface="+mn-cs"/>
        </a:defRPr>
      </a:lvl5pPr>
      <a:lvl6pPr marL="2285904" algn="l" defTabSz="914361" rtl="0" eaLnBrk="1" latinLnBrk="0" hangingPunct="1">
        <a:defRPr sz="1800" kern="1200">
          <a:solidFill>
            <a:schemeClr val="tx1"/>
          </a:solidFill>
          <a:latin typeface="+mn-lt"/>
          <a:ea typeface="+mn-ea"/>
          <a:cs typeface="+mn-cs"/>
        </a:defRPr>
      </a:lvl6pPr>
      <a:lvl7pPr marL="2743085" algn="l" defTabSz="914361" rtl="0" eaLnBrk="1" latinLnBrk="0" hangingPunct="1">
        <a:defRPr sz="1800" kern="1200">
          <a:solidFill>
            <a:schemeClr val="tx1"/>
          </a:solidFill>
          <a:latin typeface="+mn-lt"/>
          <a:ea typeface="+mn-ea"/>
          <a:cs typeface="+mn-cs"/>
        </a:defRPr>
      </a:lvl7pPr>
      <a:lvl8pPr marL="3200266" algn="l" defTabSz="914361" rtl="0" eaLnBrk="1" latinLnBrk="0" hangingPunct="1">
        <a:defRPr sz="1800" kern="1200">
          <a:solidFill>
            <a:schemeClr val="tx1"/>
          </a:solidFill>
          <a:latin typeface="+mn-lt"/>
          <a:ea typeface="+mn-ea"/>
          <a:cs typeface="+mn-cs"/>
        </a:defRPr>
      </a:lvl8pPr>
      <a:lvl9pPr marL="3657447" algn="l" defTabSz="91436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kirkhillps" TargetMode="External"/><Relationship Id="rId2" Type="http://schemas.openxmlformats.org/officeDocument/2006/relationships/image" Target="../media/image1.jp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7F6C76F-FA49-419A-AE71-2F22A957A54D}"/>
              </a:ext>
            </a:extLst>
          </p:cNvPr>
          <p:cNvGraphicFramePr>
            <a:graphicFrameLocks noGrp="1"/>
          </p:cNvGraphicFramePr>
          <p:nvPr>
            <p:extLst>
              <p:ext uri="{D42A27DB-BD31-4B8C-83A1-F6EECF244321}">
                <p14:modId xmlns:p14="http://schemas.microsoft.com/office/powerpoint/2010/main" val="2454184402"/>
              </p:ext>
            </p:extLst>
          </p:nvPr>
        </p:nvGraphicFramePr>
        <p:xfrm>
          <a:off x="272480" y="836712"/>
          <a:ext cx="7284878" cy="5476734"/>
        </p:xfrm>
        <a:graphic>
          <a:graphicData uri="http://schemas.openxmlformats.org/drawingml/2006/table">
            <a:tbl>
              <a:tblPr/>
              <a:tblGrid>
                <a:gridCol w="1418017">
                  <a:extLst>
                    <a:ext uri="{9D8B030D-6E8A-4147-A177-3AD203B41FA5}">
                      <a16:colId xmlns:a16="http://schemas.microsoft.com/office/drawing/2014/main" val="2373920045"/>
                    </a:ext>
                  </a:extLst>
                </a:gridCol>
                <a:gridCol w="5866861">
                  <a:extLst>
                    <a:ext uri="{9D8B030D-6E8A-4147-A177-3AD203B41FA5}">
                      <a16:colId xmlns:a16="http://schemas.microsoft.com/office/drawing/2014/main" val="1294303771"/>
                    </a:ext>
                  </a:extLst>
                </a:gridCol>
              </a:tblGrid>
              <a:tr h="40643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Curricular Area</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Tasks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1247146">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2">
                        <a:extLst>
                          <a:ext uri="{28A0092B-C50C-407E-A947-70E740481C1C}">
                            <a14:useLocalDpi xmlns:a14="http://schemas.microsoft.com/office/drawing/2010/main" val="0"/>
                          </a:ext>
                        </a:extLst>
                      </a:blip>
                      <a:srcRect/>
                      <a:stretch>
                        <a:fillRect/>
                      </a:stretch>
                    </a:blipFill>
                  </a:tcPr>
                </a:tc>
                <a:tc rowSpan="3">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Family Numeracy and Maths Homework Challenge</a:t>
                      </a: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Families can choose one activity (or more if you wish) from the grid and work on this together over the next two weeks. How you record and share your homework is up to you! There are some suggestions on the grid but please feel free to be as inventive as you wish. This homework will last two weeks. </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On Friday 4th October, the eldest child in each family should bring in their family homework and the pupils will get a chance to share their activity with the school community. The homework should be carried out as a family and each activity can be simplified or extended to allow everyone to take part.</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There are lots of real life challenges to allow our pupils to see the benefit numeracy and maths has on our everyday life. These activities are designed to be fun, active and engaging for all our learners. It will not only promote their numeracy, but it will also develop their problem solving, creativity and collaboration skills.</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Please share your learning activities with us on twitter!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hlinkClick r:id="rId3"/>
                        </a:rPr>
                        <a:t>@KirkhillPS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and use our #s </a:t>
                      </a:r>
                      <a:r>
                        <a:rPr kumimoji="0" lang="en-GB" altLang="en-US" sz="1200" b="0" i="0" u="none" strike="noStrike" cap="none" normalizeH="0" baseline="0" dirty="0" smtClean="0">
                          <a:ln>
                            <a:noFill/>
                          </a:ln>
                          <a:solidFill>
                            <a:srgbClr val="92D050"/>
                          </a:solidFill>
                          <a:effectLst/>
                          <a:latin typeface="Comic Sans MS" pitchFamily="66" charset="0"/>
                          <a:ea typeface="ＭＳ Ｐゴシック" pitchFamily="34" charset="-128"/>
                        </a:rPr>
                        <a:t>#kpsAchievements #kpsMathsWeekScotland2019 #MathsWeekScotland </a:t>
                      </a:r>
                    </a:p>
                    <a:p>
                      <a:pPr marL="0" marR="0" lvl="0" indent="0" algn="l" defTabSz="914400" rtl="0" eaLnBrk="1" fontAlgn="base" latinLnBrk="0" hangingPunct="1">
                        <a:lnSpc>
                          <a:spcPct val="110000"/>
                        </a:lnSpc>
                        <a:spcBef>
                          <a:spcPts val="0"/>
                        </a:spcBef>
                        <a:spcAft>
                          <a:spcPts val="0"/>
                        </a:spcAft>
                        <a:buClrTx/>
                        <a:buSzTx/>
                        <a:buFontTx/>
                        <a:buNone/>
                        <a:tabLst/>
                        <a:defRPr/>
                      </a:pP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p>
                      <a:pPr marL="0" marR="0" lvl="0" indent="0" algn="l" defTabSz="914400" rtl="0" eaLnBrk="1" fontAlgn="base" latinLnBrk="0" hangingPunct="1">
                        <a:lnSpc>
                          <a:spcPct val="110000"/>
                        </a:lnSpc>
                        <a:spcBef>
                          <a:spcPts val="0"/>
                        </a:spcBef>
                        <a:spcAft>
                          <a:spcPts val="0"/>
                        </a:spcAft>
                        <a:buClrTx/>
                        <a:buSzTx/>
                        <a:buFontTx/>
                        <a:buNone/>
                        <a:tabLst/>
                        <a:defRPr/>
                      </a:pPr>
                      <a:r>
                        <a:rPr kumimoji="0" lang="en-GB" altLang="en-US" sz="1200" b="0" i="0" u="sng" strike="noStrike" cap="none" normalizeH="0" baseline="0" dirty="0" smtClean="0">
                          <a:ln>
                            <a:noFill/>
                          </a:ln>
                          <a:solidFill>
                            <a:schemeClr val="tx1"/>
                          </a:solidFill>
                          <a:effectLst/>
                          <a:latin typeface="Comic Sans MS" pitchFamily="66" charset="0"/>
                          <a:ea typeface="ＭＳ Ｐゴシック" pitchFamily="34" charset="-128"/>
                        </a:rPr>
                        <a:t>Spelling</a:t>
                      </a:r>
                    </a:p>
                    <a:p>
                      <a:pPr marL="171450" marR="0" lvl="0" indent="-171450" algn="l" defTabSz="914400" rtl="0" eaLnBrk="1" fontAlgn="base" latinLnBrk="0" hangingPunct="1">
                        <a:lnSpc>
                          <a:spcPct val="110000"/>
                        </a:lnSpc>
                        <a:spcBef>
                          <a:spcPts val="0"/>
                        </a:spcBef>
                        <a:spcAft>
                          <a:spcPts val="0"/>
                        </a:spcAft>
                        <a:buClrTx/>
                        <a:buSzTx/>
                        <a:buFont typeface="Arial" panose="020B0604020202020204" pitchFamily="34" charset="0"/>
                        <a:buChar char="•"/>
                        <a:tabLst/>
                        <a:defRPr/>
                      </a:pP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Use your ‘Spelling Menu’ to learn your words. The </a:t>
                      </a:r>
                      <a:r>
                        <a:rPr kumimoji="0" lang="en-GB" altLang="en-US" sz="1200" b="0" i="0" u="none" strike="noStrike" cap="none" normalizeH="0" baseline="0" dirty="0" err="1" smtClean="0">
                          <a:ln>
                            <a:noFill/>
                          </a:ln>
                          <a:solidFill>
                            <a:schemeClr val="tx1"/>
                          </a:solidFill>
                          <a:effectLst/>
                          <a:latin typeface="Comic Sans MS" pitchFamily="66" charset="0"/>
                          <a:ea typeface="ＭＳ Ｐゴシック" pitchFamily="34" charset="-128"/>
                        </a:rPr>
                        <a:t>ai</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 and oy words are revision and the ay </a:t>
                      </a:r>
                      <a:r>
                        <a:rPr kumimoji="0" lang="en-GB" altLang="en-US" sz="1200" b="0" i="0" u="none" strike="noStrike" cap="none" normalizeH="0" baseline="0" smtClean="0">
                          <a:ln>
                            <a:noFill/>
                          </a:ln>
                          <a:solidFill>
                            <a:schemeClr val="tx1"/>
                          </a:solidFill>
                          <a:effectLst/>
                          <a:latin typeface="Comic Sans MS" pitchFamily="66" charset="0"/>
                          <a:ea typeface="ＭＳ Ｐゴシック" pitchFamily="34" charset="-128"/>
                        </a:rPr>
                        <a:t>words use </a:t>
                      </a:r>
                      <a:r>
                        <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rPr>
                        <a:t>our </a:t>
                      </a:r>
                      <a:r>
                        <a:rPr kumimoji="0" lang="en-GB" altLang="en-US" sz="1200" b="0" i="0" u="none" strike="noStrike" cap="none" normalizeH="0" baseline="0" smtClean="0">
                          <a:ln>
                            <a:noFill/>
                          </a:ln>
                          <a:solidFill>
                            <a:schemeClr val="tx1"/>
                          </a:solidFill>
                          <a:effectLst/>
                          <a:latin typeface="Comic Sans MS" pitchFamily="66" charset="0"/>
                          <a:ea typeface="ＭＳ Ｐゴシック" pitchFamily="34" charset="-128"/>
                        </a:rPr>
                        <a:t>new sound.</a:t>
                      </a:r>
                      <a:endParaRPr kumimoji="0" lang="en-GB" altLang="en-US" sz="1200" b="0" i="0" u="none" strike="noStrike" cap="none" normalizeH="0" baseline="0" dirty="0" smtClean="0">
                        <a:ln>
                          <a:noFill/>
                        </a:ln>
                        <a:solidFill>
                          <a:schemeClr val="tx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r h="22972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4">
                        <a:extLst>
                          <a:ext uri="{28A0092B-C50C-407E-A947-70E740481C1C}">
                            <a14:useLocalDpi xmlns:a14="http://schemas.microsoft.com/office/drawing/2010/main" val="0"/>
                          </a:ext>
                        </a:extLst>
                      </a:blip>
                      <a:srcRect/>
                      <a:stretch>
                        <a:fillRect/>
                      </a:stretch>
                    </a:blipFill>
                  </a:tcPr>
                </a:tc>
                <a:tc vMerge="1">
                  <a:txBody>
                    <a:bodyPr/>
                    <a:lstStyle>
                      <a:lvl1pPr>
                        <a:spcBef>
                          <a:spcPct val="20000"/>
                        </a:spcBef>
                        <a:tabLst>
                          <a:tab pos="0" algn="l"/>
                        </a:tabLst>
                        <a:defRPr sz="2800">
                          <a:solidFill>
                            <a:schemeClr val="tx1"/>
                          </a:solidFill>
                          <a:latin typeface="Arial" charset="0"/>
                          <a:ea typeface="ＭＳ Ｐゴシック" pitchFamily="34" charset="-128"/>
                        </a:defRPr>
                      </a:lvl1pPr>
                      <a:lvl2pPr marL="742950" indent="-285750">
                        <a:spcBef>
                          <a:spcPct val="20000"/>
                        </a:spcBef>
                        <a:tabLst>
                          <a:tab pos="0" algn="l"/>
                        </a:tabLst>
                        <a:defRPr sz="2400">
                          <a:solidFill>
                            <a:schemeClr val="tx1"/>
                          </a:solidFill>
                          <a:latin typeface="Arial" charset="0"/>
                          <a:ea typeface="ＭＳ Ｐゴシック" pitchFamily="34" charset="-128"/>
                        </a:defRPr>
                      </a:lvl2pPr>
                      <a:lvl3pPr marL="1143000" indent="-228600">
                        <a:spcBef>
                          <a:spcPct val="20000"/>
                        </a:spcBef>
                        <a:tabLst>
                          <a:tab pos="0" algn="l"/>
                        </a:tabLst>
                        <a:defRPr sz="2000">
                          <a:solidFill>
                            <a:schemeClr val="tx1"/>
                          </a:solidFill>
                          <a:latin typeface="Arial" charset="0"/>
                          <a:ea typeface="ＭＳ Ｐゴシック" pitchFamily="34" charset="-128"/>
                        </a:defRPr>
                      </a:lvl3pPr>
                      <a:lvl4pPr marL="1600200" indent="-228600">
                        <a:spcBef>
                          <a:spcPct val="20000"/>
                        </a:spcBef>
                        <a:tabLst>
                          <a:tab pos="0" algn="l"/>
                        </a:tabLst>
                        <a:defRPr>
                          <a:solidFill>
                            <a:schemeClr val="tx1"/>
                          </a:solidFill>
                          <a:latin typeface="Arial" charset="0"/>
                          <a:ea typeface="ＭＳ Ｐゴシック" pitchFamily="34" charset="-128"/>
                        </a:defRPr>
                      </a:lvl4pPr>
                      <a:lvl5pPr marL="2057400" indent="-228600">
                        <a:spcBef>
                          <a:spcPct val="20000"/>
                        </a:spcBef>
                        <a:tabLst>
                          <a:tab pos="0" algn="l"/>
                        </a:tabLst>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tabLst>
                          <a:tab pos="0" algn="l"/>
                        </a:tabLs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tab pos="0" algn="l"/>
                        </a:tabLst>
                      </a:pPr>
                      <a:endParaRPr kumimoji="0" lang="en-GB" altLang="en-US" sz="300" b="0" i="0" u="sng" strike="noStrike" cap="none" normalizeH="0" baseline="0" dirty="0" smtClean="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04631983"/>
                  </a:ext>
                </a:extLst>
              </a:tr>
              <a:tr h="1525888">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600" b="0" i="0" u="none" strike="noStrike" cap="none" normalizeH="0" baseline="0" dirty="0">
                        <a:ln>
                          <a:noFill/>
                        </a:ln>
                        <a:solidFill>
                          <a:schemeClr val="tx1"/>
                        </a:solidFill>
                        <a:effectLst/>
                        <a:latin typeface="Comic Sans MS" pitchFamily="66" charset="0"/>
                        <a:ea typeface="ＭＳ Ｐゴシック" pitchFamily="34" charset="-128"/>
                      </a:endParaRPr>
                    </a:p>
                  </a:txBody>
                  <a:tcPr marL="99060" marR="99060" marT="45712" marB="45712"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blipFill dpi="0" rotWithShape="1">
                      <a:blip r:embed="rId5">
                        <a:extLst>
                          <a:ext uri="{28A0092B-C50C-407E-A947-70E740481C1C}">
                            <a14:useLocalDpi xmlns:a14="http://schemas.microsoft.com/office/drawing/2010/main" val="0"/>
                          </a:ext>
                        </a:extLst>
                      </a:blip>
                      <a:srcRect/>
                      <a:stretch>
                        <a:fillRect/>
                      </a:stretch>
                    </a:blipFill>
                  </a:tcPr>
                </a:tc>
                <a:tc vMerge="1">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Tx/>
                        <a:buNone/>
                        <a:tabLst/>
                      </a:pPr>
                      <a:endParaRPr kumimoji="0" lang="en-GB" altLang="en-US" sz="1200" b="0" i="0" u="none" strike="noStrike" cap="none" normalizeH="0" baseline="0" dirty="0">
                        <a:ln>
                          <a:noFill/>
                        </a:ln>
                        <a:solidFill>
                          <a:schemeClr val="tx1"/>
                        </a:solidFill>
                        <a:effectLst/>
                        <a:latin typeface="Comic Sans MS" pitchFamily="66" charset="0"/>
                        <a:ea typeface="ＭＳ Ｐゴシック" pitchFamily="34" charset="-128"/>
                      </a:endParaRPr>
                    </a:p>
                  </a:txBody>
                  <a:tcPr marL="123825" marR="123825" marT="0" marB="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619394268"/>
                  </a:ext>
                </a:extLst>
              </a:tr>
            </a:tbl>
          </a:graphicData>
        </a:graphic>
      </p:graphicFrame>
      <p:pic>
        <p:nvPicPr>
          <p:cNvPr id="4" name="Picture 3">
            <a:extLst>
              <a:ext uri="{FF2B5EF4-FFF2-40B4-BE49-F238E27FC236}">
                <a16:creationId xmlns:a16="http://schemas.microsoft.com/office/drawing/2014/main" id="{369699D5-7DA9-49E2-BE9F-FFDB4C0B480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456" y="54263"/>
            <a:ext cx="720000" cy="720000"/>
          </a:xfrm>
          <a:prstGeom prst="rect">
            <a:avLst/>
          </a:prstGeom>
        </p:spPr>
      </p:pic>
      <p:sp>
        <p:nvSpPr>
          <p:cNvPr id="6" name="Rectangle 5">
            <a:extLst>
              <a:ext uri="{FF2B5EF4-FFF2-40B4-BE49-F238E27FC236}">
                <a16:creationId xmlns:a16="http://schemas.microsoft.com/office/drawing/2014/main" id="{7FCD533C-D1FA-4C8A-9654-3E67ADEB5F8B}"/>
              </a:ext>
            </a:extLst>
          </p:cNvPr>
          <p:cNvSpPr/>
          <p:nvPr/>
        </p:nvSpPr>
        <p:spPr>
          <a:xfrm>
            <a:off x="260410" y="6423192"/>
            <a:ext cx="9357443" cy="369332"/>
          </a:xfrm>
          <a:prstGeom prst="rect">
            <a:avLst/>
          </a:prstGeom>
        </p:spPr>
        <p:txBody>
          <a:bodyPr wrap="square">
            <a:spAutoFit/>
          </a:bodyPr>
          <a:lstStyle/>
          <a:p>
            <a:pPr algn="ctr"/>
            <a:r>
              <a:rPr lang="en-GB" sz="900" i="1" dirty="0">
                <a:solidFill>
                  <a:srgbClr val="00B0F0"/>
                </a:solidFill>
                <a:latin typeface="Comic Sans MS" panose="030F0702030302020204" pitchFamily="66" charset="0"/>
              </a:rPr>
              <a:t>Your education should help you use and develop your talents and abilities. </a:t>
            </a:r>
          </a:p>
          <a:p>
            <a:pPr algn="ctr"/>
            <a:r>
              <a:rPr lang="en-GB" sz="900" i="1" dirty="0">
                <a:solidFill>
                  <a:srgbClr val="00B0F0"/>
                </a:solidFill>
                <a:latin typeface="Comic Sans MS" panose="030F0702030302020204" pitchFamily="66" charset="0"/>
              </a:rPr>
              <a:t>It should also help you learn to live peacefully, protect the environment and respect other people. (UNCRC: Article 29)</a:t>
            </a:r>
          </a:p>
        </p:txBody>
      </p:sp>
      <p:pic>
        <p:nvPicPr>
          <p:cNvPr id="55" name="Picture 54">
            <a:extLst>
              <a:ext uri="{FF2B5EF4-FFF2-40B4-BE49-F238E27FC236}">
                <a16:creationId xmlns:a16="http://schemas.microsoft.com/office/drawing/2014/main" id="{42D2D833-92FF-4FD5-A67D-5CDC4D10D2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129544" y="44624"/>
            <a:ext cx="720000" cy="720000"/>
          </a:xfrm>
          <a:prstGeom prst="rect">
            <a:avLst/>
          </a:prstGeom>
        </p:spPr>
      </p:pic>
      <p:sp>
        <p:nvSpPr>
          <p:cNvPr id="28" name="Rectangle 27">
            <a:extLst>
              <a:ext uri="{FF2B5EF4-FFF2-40B4-BE49-F238E27FC236}">
                <a16:creationId xmlns:a16="http://schemas.microsoft.com/office/drawing/2014/main" id="{551F6CC3-6FC1-4660-B43E-FB2A458E6BF2}"/>
              </a:ext>
            </a:extLst>
          </p:cNvPr>
          <p:cNvSpPr/>
          <p:nvPr/>
        </p:nvSpPr>
        <p:spPr>
          <a:xfrm>
            <a:off x="582724" y="3305129"/>
            <a:ext cx="90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Literacy</a:t>
            </a:r>
          </a:p>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 English</a:t>
            </a:r>
          </a:p>
        </p:txBody>
      </p:sp>
      <p:sp>
        <p:nvSpPr>
          <p:cNvPr id="29" name="Rectangle 28">
            <a:extLst>
              <a:ext uri="{FF2B5EF4-FFF2-40B4-BE49-F238E27FC236}">
                <a16:creationId xmlns:a16="http://schemas.microsoft.com/office/drawing/2014/main" id="{8A9EC7C7-03E7-4151-A9C6-90F234A5992F}"/>
              </a:ext>
            </a:extLst>
          </p:cNvPr>
          <p:cNvSpPr/>
          <p:nvPr/>
        </p:nvSpPr>
        <p:spPr>
          <a:xfrm>
            <a:off x="492724" y="1633330"/>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Numeracy </a:t>
            </a: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&amp;</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Mathematics</a:t>
            </a:r>
            <a:endPar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endParaRPr>
          </a:p>
        </p:txBody>
      </p:sp>
      <p:sp>
        <p:nvSpPr>
          <p:cNvPr id="30" name="Rectangle 29">
            <a:extLst>
              <a:ext uri="{FF2B5EF4-FFF2-40B4-BE49-F238E27FC236}">
                <a16:creationId xmlns:a16="http://schemas.microsoft.com/office/drawing/2014/main" id="{59FF55E5-7BF8-43C6-BADF-A489DF4FF84D}"/>
              </a:ext>
            </a:extLst>
          </p:cNvPr>
          <p:cNvSpPr/>
          <p:nvPr/>
        </p:nvSpPr>
        <p:spPr>
          <a:xfrm>
            <a:off x="497083" y="5249345"/>
            <a:ext cx="1080000" cy="540000"/>
          </a:xfrm>
          <a:prstGeom prst="rect">
            <a:avLst/>
          </a:prstGeom>
          <a:solidFill>
            <a:srgbClr val="00B0F0"/>
          </a:solidFill>
          <a:ln>
            <a:noFill/>
          </a:ln>
        </p:spPr>
        <p:style>
          <a:lnRef idx="0">
            <a:schemeClr val="accent2"/>
          </a:lnRef>
          <a:fillRef idx="3">
            <a:schemeClr val="accent2"/>
          </a:fillRef>
          <a:effectRef idx="3">
            <a:schemeClr val="accent2"/>
          </a:effectRef>
          <a:fontRef idx="minor">
            <a:schemeClr val="lt1"/>
          </a:fontRef>
        </p:style>
        <p:txBody>
          <a:bodyPr wrap="none" lIns="91440" tIns="45720" rIns="91440" bIns="45720" anchor="ctr">
            <a:noAutofit/>
          </a:bodyPr>
          <a:lstStyle/>
          <a:p>
            <a:pPr algn="ctr"/>
            <a:r>
              <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Other/</a:t>
            </a:r>
          </a:p>
          <a:p>
            <a:pPr algn="ctr"/>
            <a:r>
              <a:rPr lang="en-US" sz="1100" b="1"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rPr>
              <a:t>Reminders</a:t>
            </a:r>
            <a:endParaRPr lang="en-US" sz="1100" b="1" cap="none" spc="0" dirty="0">
              <a:ln w="18000">
                <a:noFill/>
                <a:prstDash val="solid"/>
                <a:miter lim="800000"/>
              </a:ln>
              <a:solidFill>
                <a:schemeClr val="bg1"/>
              </a:solidFill>
              <a:effectLst>
                <a:outerShdw blurRad="25500" dist="23000" dir="7020000" algn="tl">
                  <a:srgbClr val="000000">
                    <a:alpha val="50000"/>
                  </a:srgbClr>
                </a:outerShdw>
              </a:effectLst>
              <a:latin typeface="Comic Sans MS" panose="030F0702030302020204" pitchFamily="66" charset="0"/>
            </a:endParaRPr>
          </a:p>
        </p:txBody>
      </p:sp>
      <p:graphicFrame>
        <p:nvGraphicFramePr>
          <p:cNvPr id="11" name="Table 10">
            <a:extLst>
              <a:ext uri="{FF2B5EF4-FFF2-40B4-BE49-F238E27FC236}">
                <a16:creationId xmlns:a16="http://schemas.microsoft.com/office/drawing/2014/main" id="{B04885B0-4F30-4301-9D48-6B5A66914133}"/>
              </a:ext>
            </a:extLst>
          </p:cNvPr>
          <p:cNvGraphicFramePr>
            <a:graphicFrameLocks noGrp="1"/>
          </p:cNvGraphicFramePr>
          <p:nvPr>
            <p:extLst>
              <p:ext uri="{D42A27DB-BD31-4B8C-83A1-F6EECF244321}">
                <p14:modId xmlns:p14="http://schemas.microsoft.com/office/powerpoint/2010/main" val="2326223750"/>
              </p:ext>
            </p:extLst>
          </p:nvPr>
        </p:nvGraphicFramePr>
        <p:xfrm>
          <a:off x="1424608" y="238812"/>
          <a:ext cx="2460493" cy="410070"/>
        </p:xfrm>
        <a:graphic>
          <a:graphicData uri="http://schemas.openxmlformats.org/drawingml/2006/table">
            <a:tbl>
              <a:tblPr/>
              <a:tblGrid>
                <a:gridCol w="2460493">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Primary </a:t>
                      </a:r>
                      <a:r>
                        <a:rPr kumimoji="0" lang="en-GB" altLang="en-US" sz="1500" b="1" i="0" u="none" strike="noStrike" cap="none" normalizeH="0" baseline="0" dirty="0" smtClean="0">
                          <a:ln>
                            <a:noFill/>
                          </a:ln>
                          <a:solidFill>
                            <a:schemeClr val="bg1"/>
                          </a:solidFill>
                          <a:effectLst/>
                          <a:latin typeface="Comic Sans MS" pitchFamily="66" charset="0"/>
                          <a:ea typeface="ＭＳ Ｐゴシック" pitchFamily="34" charset="-128"/>
                        </a:rPr>
                        <a:t>2a </a:t>
                      </a:r>
                      <a:r>
                        <a:rPr kumimoji="0" lang="en-GB" altLang="en-US" sz="1500" b="1" i="0" u="none" strike="noStrike" cap="none" normalizeH="0" baseline="0" dirty="0">
                          <a:ln>
                            <a:noFill/>
                          </a:ln>
                          <a:solidFill>
                            <a:schemeClr val="bg1"/>
                          </a:solidFill>
                          <a:effectLst/>
                          <a:latin typeface="Comic Sans MS" pitchFamily="66" charset="0"/>
                          <a:ea typeface="ＭＳ Ｐゴシック" pitchFamily="34" charset="-128"/>
                        </a:rPr>
                        <a:t>Homework</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3" name="Table 32">
            <a:extLst>
              <a:ext uri="{FF2B5EF4-FFF2-40B4-BE49-F238E27FC236}">
                <a16:creationId xmlns:a16="http://schemas.microsoft.com/office/drawing/2014/main" id="{8D8F5099-3C68-45ED-927A-996ACF47E3D0}"/>
              </a:ext>
            </a:extLst>
          </p:cNvPr>
          <p:cNvGraphicFramePr>
            <a:graphicFrameLocks noGrp="1"/>
          </p:cNvGraphicFramePr>
          <p:nvPr>
            <p:extLst>
              <p:ext uri="{D42A27DB-BD31-4B8C-83A1-F6EECF244321}">
                <p14:modId xmlns:p14="http://schemas.microsoft.com/office/powerpoint/2010/main" val="20040700"/>
              </p:ext>
            </p:extLst>
          </p:nvPr>
        </p:nvGraphicFramePr>
        <p:xfrm>
          <a:off x="4537212" y="235788"/>
          <a:ext cx="3944180" cy="410070"/>
        </p:xfrm>
        <a:graphic>
          <a:graphicData uri="http://schemas.openxmlformats.org/drawingml/2006/table">
            <a:tbl>
              <a:tblPr/>
              <a:tblGrid>
                <a:gridCol w="3944180">
                  <a:extLst>
                    <a:ext uri="{9D8B030D-6E8A-4147-A177-3AD203B41FA5}">
                      <a16:colId xmlns:a16="http://schemas.microsoft.com/office/drawing/2014/main" val="783308030"/>
                    </a:ext>
                  </a:extLst>
                </a:gridCol>
              </a:tblGrid>
              <a:tr h="41007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algn="ctr">
                        <a:spcBef>
                          <a:spcPct val="0"/>
                        </a:spcBef>
                        <a:buFontTx/>
                        <a:buNone/>
                      </a:pPr>
                      <a:r>
                        <a:rPr lang="en-GB" altLang="en-US" sz="1100" b="1" dirty="0" smtClean="0">
                          <a:solidFill>
                            <a:schemeClr val="bg1"/>
                          </a:solidFill>
                          <a:latin typeface="Comic Sans MS" pitchFamily="66" charset="0"/>
                        </a:rPr>
                        <a:t>Weeks</a:t>
                      </a:r>
                      <a:r>
                        <a:rPr lang="en-GB" altLang="en-US" sz="1100" b="1" baseline="0" dirty="0" smtClean="0">
                          <a:solidFill>
                            <a:schemeClr val="bg1"/>
                          </a:solidFill>
                          <a:latin typeface="Comic Sans MS" pitchFamily="66" charset="0"/>
                        </a:rPr>
                        <a:t> Beginning: </a:t>
                      </a:r>
                      <a:r>
                        <a:rPr lang="en-GB" altLang="en-US" sz="1100" b="1" dirty="0" smtClean="0">
                          <a:solidFill>
                            <a:schemeClr val="bg1"/>
                          </a:solidFill>
                          <a:latin typeface="Comic Sans MS" pitchFamily="66" charset="0"/>
                        </a:rPr>
                        <a:t>23</a:t>
                      </a:r>
                      <a:r>
                        <a:rPr lang="en-GB" altLang="en-US" sz="1100" b="1" baseline="30000" dirty="0" smtClean="0">
                          <a:solidFill>
                            <a:schemeClr val="bg1"/>
                          </a:solidFill>
                          <a:latin typeface="Comic Sans MS" pitchFamily="66" charset="0"/>
                        </a:rPr>
                        <a:t>rd</a:t>
                      </a:r>
                      <a:r>
                        <a:rPr lang="en-GB" altLang="en-US" sz="1100" b="1" baseline="0" dirty="0" smtClean="0">
                          <a:solidFill>
                            <a:schemeClr val="bg1"/>
                          </a:solidFill>
                          <a:latin typeface="Comic Sans MS" pitchFamily="66" charset="0"/>
                        </a:rPr>
                        <a:t> &amp; </a:t>
                      </a:r>
                      <a:r>
                        <a:rPr lang="en-GB" altLang="en-US" sz="1100" b="1" dirty="0" smtClean="0">
                          <a:solidFill>
                            <a:schemeClr val="bg1"/>
                          </a:solidFill>
                          <a:latin typeface="Comic Sans MS" pitchFamily="66" charset="0"/>
                        </a:rPr>
                        <a:t>30</a:t>
                      </a:r>
                      <a:r>
                        <a:rPr lang="en-GB" altLang="en-US" sz="1100" b="1" baseline="30000" dirty="0" smtClean="0">
                          <a:solidFill>
                            <a:schemeClr val="bg1"/>
                          </a:solidFill>
                          <a:latin typeface="Comic Sans MS" pitchFamily="66" charset="0"/>
                        </a:rPr>
                        <a:t>th</a:t>
                      </a:r>
                      <a:r>
                        <a:rPr lang="en-GB" altLang="en-US" sz="1100" b="1" baseline="0" dirty="0" smtClean="0">
                          <a:solidFill>
                            <a:schemeClr val="bg1"/>
                          </a:solidFill>
                          <a:latin typeface="Comic Sans MS" pitchFamily="66" charset="0"/>
                        </a:rPr>
                        <a:t> </a:t>
                      </a:r>
                      <a:r>
                        <a:rPr lang="en-GB" altLang="en-US" sz="1100" b="1" dirty="0" smtClean="0">
                          <a:solidFill>
                            <a:schemeClr val="bg1"/>
                          </a:solidFill>
                          <a:latin typeface="Comic Sans MS" pitchFamily="66" charset="0"/>
                        </a:rPr>
                        <a:t>September </a:t>
                      </a:r>
                      <a:r>
                        <a:rPr lang="en-GB" altLang="en-US" sz="1100" b="1" dirty="0">
                          <a:solidFill>
                            <a:schemeClr val="bg1"/>
                          </a:solidFill>
                          <a:latin typeface="Comic Sans MS" pitchFamily="66" charset="0"/>
                        </a:rPr>
                        <a:t>2019</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66130641"/>
                  </a:ext>
                </a:extLst>
              </a:tr>
            </a:tbl>
          </a:graphicData>
        </a:graphic>
      </p:graphicFrame>
      <p:graphicFrame>
        <p:nvGraphicFramePr>
          <p:cNvPr id="31" name="Table 30">
            <a:extLst>
              <a:ext uri="{FF2B5EF4-FFF2-40B4-BE49-F238E27FC236}">
                <a16:creationId xmlns:a16="http://schemas.microsoft.com/office/drawing/2014/main" id="{BC1D53D0-9BAF-4973-B92E-4A8059997B39}"/>
              </a:ext>
            </a:extLst>
          </p:cNvPr>
          <p:cNvGraphicFramePr>
            <a:graphicFrameLocks noGrp="1"/>
          </p:cNvGraphicFramePr>
          <p:nvPr>
            <p:extLst>
              <p:ext uri="{D42A27DB-BD31-4B8C-83A1-F6EECF244321}">
                <p14:modId xmlns:p14="http://schemas.microsoft.com/office/powerpoint/2010/main" val="2568012066"/>
              </p:ext>
            </p:extLst>
          </p:nvPr>
        </p:nvGraphicFramePr>
        <p:xfrm>
          <a:off x="7845590" y="2996952"/>
          <a:ext cx="1800000" cy="3566119"/>
        </p:xfrm>
        <a:graphic>
          <a:graphicData uri="http://schemas.openxmlformats.org/drawingml/2006/table">
            <a:tbl>
              <a:tblPr/>
              <a:tblGrid>
                <a:gridCol w="900000">
                  <a:extLst>
                    <a:ext uri="{9D8B030D-6E8A-4147-A177-3AD203B41FA5}">
                      <a16:colId xmlns:a16="http://schemas.microsoft.com/office/drawing/2014/main" val="1294303771"/>
                    </a:ext>
                  </a:extLst>
                </a:gridCol>
                <a:gridCol w="900000">
                  <a:extLst>
                    <a:ext uri="{9D8B030D-6E8A-4147-A177-3AD203B41FA5}">
                      <a16:colId xmlns:a16="http://schemas.microsoft.com/office/drawing/2014/main" val="4176039104"/>
                    </a:ext>
                  </a:extLst>
                </a:gridCol>
              </a:tblGrid>
              <a:tr h="421748">
                <a:tc gridSpan="2">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rPr>
                        <a:t>Spelling Words</a:t>
                      </a: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solidFill>
                      <a:srgbClr val="00B0F0"/>
                    </a:solidFill>
                  </a:tcPr>
                </a:tc>
                <a:extLst>
                  <a:ext uri="{0D108BD9-81ED-4DB2-BD59-A6C34878D82A}">
                    <a16:rowId xmlns:a16="http://schemas.microsoft.com/office/drawing/2014/main" val="2821830967"/>
                  </a:ext>
                </a:extLst>
              </a:tr>
              <a:tr h="2840909">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stair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rain</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chair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brain</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toy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enjoy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cowboy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tc>
                  <a:txBody>
                    <a:bodyPr/>
                    <a:lstStyle/>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day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tray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play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stay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prayer</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r>
                        <a:rPr lang="en-GB" altLang="en-US" sz="1200" dirty="0" smtClean="0">
                          <a:solidFill>
                            <a:schemeClr val="tx1"/>
                          </a:solidFill>
                          <a:latin typeface="Comic Sans MS" pitchFamily="66" charset="0"/>
                        </a:rPr>
                        <a:t>way</a:t>
                      </a: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p>
                      <a:pPr marL="0" marR="0" lvl="0" indent="0" algn="ctr" defTabSz="914361" rtl="0" eaLnBrk="1" fontAlgn="auto" latinLnBrk="0" hangingPunct="1">
                        <a:lnSpc>
                          <a:spcPct val="150000"/>
                        </a:lnSpc>
                        <a:spcBef>
                          <a:spcPts val="300"/>
                        </a:spcBef>
                        <a:spcAft>
                          <a:spcPts val="600"/>
                        </a:spcAft>
                        <a:buClrTx/>
                        <a:buSzTx/>
                        <a:buFontTx/>
                        <a:buNone/>
                        <a:tabLst>
                          <a:tab pos="0" algn="l"/>
                        </a:tabLst>
                        <a:defRPr/>
                      </a:pPr>
                      <a:endParaRPr lang="en-GB" altLang="en-US" sz="1200" dirty="0" smtClean="0">
                        <a:solidFill>
                          <a:schemeClr val="tx1"/>
                        </a:solidFill>
                        <a:latin typeface="Comic Sans MS" pitchFamily="66" charset="0"/>
                      </a:endParaRPr>
                    </a:p>
                  </a:txBody>
                  <a:tcPr marL="90000" marR="90000" marT="90000" marB="90000" anchor="ctr" horzOverflow="overflow">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graphicFrame>
        <p:nvGraphicFramePr>
          <p:cNvPr id="15" name="Table 14">
            <a:extLst>
              <a:ext uri="{FF2B5EF4-FFF2-40B4-BE49-F238E27FC236}">
                <a16:creationId xmlns:a16="http://schemas.microsoft.com/office/drawing/2014/main" id="{C45F5171-5EB1-42B1-99D6-BFB1EECA3B6C}"/>
              </a:ext>
            </a:extLst>
          </p:cNvPr>
          <p:cNvGraphicFramePr>
            <a:graphicFrameLocks noGrp="1"/>
          </p:cNvGraphicFramePr>
          <p:nvPr>
            <p:extLst>
              <p:ext uri="{D42A27DB-BD31-4B8C-83A1-F6EECF244321}">
                <p14:modId xmlns:p14="http://schemas.microsoft.com/office/powerpoint/2010/main" val="1613375458"/>
              </p:ext>
            </p:extLst>
          </p:nvPr>
        </p:nvGraphicFramePr>
        <p:xfrm>
          <a:off x="7830811" y="902583"/>
          <a:ext cx="1800000" cy="1950353"/>
        </p:xfrm>
        <a:graphic>
          <a:graphicData uri="http://schemas.openxmlformats.org/drawingml/2006/table">
            <a:tbl>
              <a:tblPr/>
              <a:tblGrid>
                <a:gridCol w="1800000">
                  <a:extLst>
                    <a:ext uri="{9D8B030D-6E8A-4147-A177-3AD203B41FA5}">
                      <a16:colId xmlns:a16="http://schemas.microsoft.com/office/drawing/2014/main" val="1294303771"/>
                    </a:ext>
                  </a:extLst>
                </a:gridCol>
              </a:tblGrid>
              <a:tr h="426820">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1200" b="1" i="0" u="none" strike="noStrike" cap="none" normalizeH="0" baseline="0" dirty="0" smtClean="0">
                          <a:ln>
                            <a:noFill/>
                          </a:ln>
                          <a:solidFill>
                            <a:schemeClr val="bg1"/>
                          </a:solidFill>
                          <a:effectLst/>
                          <a:latin typeface="Comic Sans MS" pitchFamily="66" charset="0"/>
                          <a:ea typeface="ＭＳ Ｐゴシック" pitchFamily="34" charset="-128"/>
                        </a:rPr>
                        <a:t>Reminders</a:t>
                      </a:r>
                      <a:endParaRPr kumimoji="0" lang="en-GB" altLang="en-US" sz="1200" b="1" i="0" u="none" strike="noStrike" cap="none" normalizeH="0" baseline="0" dirty="0">
                        <a:ln>
                          <a:noFill/>
                        </a:ln>
                        <a:solidFill>
                          <a:schemeClr val="bg1"/>
                        </a:solidFill>
                        <a:effectLst/>
                        <a:latin typeface="Comic Sans MS" pitchFamily="66" charset="0"/>
                        <a:ea typeface="ＭＳ Ｐゴシック" pitchFamily="34" charset="-128"/>
                      </a:endParaRPr>
                    </a:p>
                  </a:txBody>
                  <a:tcPr marL="99060" marR="99060" marT="45712" marB="45712" anchor="ctr"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2821830967"/>
                  </a:ext>
                </a:extLst>
              </a:tr>
              <a:tr h="1523533">
                <a:tc>
                  <a:txBody>
                    <a:bodyPr/>
                    <a:lstStyle>
                      <a:lvl1pPr>
                        <a:spcBef>
                          <a:spcPct val="20000"/>
                        </a:spcBef>
                        <a:defRPr sz="2800">
                          <a:solidFill>
                            <a:schemeClr val="tx1"/>
                          </a:solidFill>
                          <a:latin typeface="Arial" charset="0"/>
                          <a:ea typeface="ＭＳ Ｐゴシック" pitchFamily="34" charset="-128"/>
                        </a:defRPr>
                      </a:lvl1pPr>
                      <a:lvl2pPr marL="742950" indent="-285750">
                        <a:spcBef>
                          <a:spcPct val="20000"/>
                        </a:spcBef>
                        <a:defRPr sz="2400">
                          <a:solidFill>
                            <a:schemeClr val="tx1"/>
                          </a:solidFill>
                          <a:latin typeface="Arial" charset="0"/>
                          <a:ea typeface="ＭＳ Ｐゴシック" pitchFamily="34" charset="-128"/>
                        </a:defRPr>
                      </a:lvl2pPr>
                      <a:lvl3pPr marL="1143000" indent="-228600">
                        <a:spcBef>
                          <a:spcPct val="20000"/>
                        </a:spcBef>
                        <a:defRPr sz="2000">
                          <a:solidFill>
                            <a:schemeClr val="tx1"/>
                          </a:solidFill>
                          <a:latin typeface="Arial" charset="0"/>
                          <a:ea typeface="ＭＳ Ｐゴシック" pitchFamily="34" charset="-128"/>
                        </a:defRPr>
                      </a:lvl3pPr>
                      <a:lvl4pPr marL="1600200" indent="-228600">
                        <a:spcBef>
                          <a:spcPct val="20000"/>
                        </a:spcBef>
                        <a:defRPr>
                          <a:solidFill>
                            <a:schemeClr val="tx1"/>
                          </a:solidFill>
                          <a:latin typeface="Arial" charset="0"/>
                          <a:ea typeface="ＭＳ Ｐゴシック" pitchFamily="34" charset="-128"/>
                        </a:defRPr>
                      </a:lvl4pPr>
                      <a:lvl5pPr marL="2057400" indent="-228600">
                        <a:spcBef>
                          <a:spcPct val="20000"/>
                        </a:spcBef>
                        <a:defRPr>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charset="0"/>
                          <a:ea typeface="ＭＳ Ｐゴシック" pitchFamily="34" charset="-128"/>
                        </a:defRPr>
                      </a:lvl9pPr>
                    </a:lstStyle>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r>
                        <a:rPr lang="en-GB" sz="1200" b="0" u="sng" kern="1200" dirty="0" smtClean="0">
                          <a:solidFill>
                            <a:schemeClr val="tx1"/>
                          </a:solidFill>
                          <a:effectLst/>
                          <a:latin typeface="Comic Sans MS" panose="030F0702030302020204" pitchFamily="66" charset="0"/>
                          <a:ea typeface="ＭＳ Ｐゴシック" pitchFamily="34" charset="-128"/>
                          <a:cs typeface="+mn-cs"/>
                        </a:rPr>
                        <a:t>Outdoor Learning Day</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Monday</a:t>
                      </a: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endParaRPr lang="en-GB" sz="300" b="0" kern="1200" dirty="0" smtClean="0">
                        <a:solidFill>
                          <a:schemeClr val="tx1"/>
                        </a:solidFill>
                        <a:effectLst/>
                        <a:latin typeface="Comic Sans MS" panose="030F0702030302020204" pitchFamily="66" charset="0"/>
                        <a:ea typeface="ＭＳ Ｐゴシック" pitchFamily="34" charset="-128"/>
                        <a:cs typeface="+mn-cs"/>
                      </a:endParaRPr>
                    </a:p>
                    <a:p>
                      <a:pPr marL="0" marR="0" lvl="0" indent="0" algn="l" defTabSz="914400" rtl="0" eaLnBrk="1" fontAlgn="base" latinLnBrk="0" hangingPunct="1">
                        <a:lnSpc>
                          <a:spcPct val="110000"/>
                        </a:lnSpc>
                        <a:spcBef>
                          <a:spcPts val="150"/>
                        </a:spcBef>
                        <a:spcAft>
                          <a:spcPts val="150"/>
                        </a:spcAft>
                        <a:buClrTx/>
                        <a:buSzTx/>
                        <a:buFont typeface="Arial" panose="020B0604020202020204" pitchFamily="34" charset="0"/>
                        <a:buNone/>
                        <a:tabLst/>
                        <a:defRPr/>
                      </a:pPr>
                      <a:r>
                        <a:rPr lang="en-GB" sz="1200" b="0" u="sng" kern="1200" dirty="0" smtClean="0">
                          <a:solidFill>
                            <a:schemeClr val="tx1"/>
                          </a:solidFill>
                          <a:effectLst/>
                          <a:latin typeface="Comic Sans MS" panose="030F0702030302020204" pitchFamily="66" charset="0"/>
                          <a:ea typeface="ＭＳ Ｐゴシック" pitchFamily="34" charset="-128"/>
                          <a:cs typeface="+mn-cs"/>
                        </a:rPr>
                        <a:t>PE Days</a:t>
                      </a: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Thursdays</a:t>
                      </a:r>
                      <a:endParaRPr lang="en-GB" sz="1200" b="0" kern="1200" dirty="0">
                        <a:solidFill>
                          <a:schemeClr val="tx1"/>
                        </a:solidFill>
                        <a:effectLst/>
                        <a:latin typeface="Comic Sans MS" panose="030F0702030302020204" pitchFamily="66" charset="0"/>
                        <a:ea typeface="ＭＳ Ｐゴシック" pitchFamily="34" charset="-128"/>
                        <a:cs typeface="+mn-cs"/>
                      </a:endParaRPr>
                    </a:p>
                    <a:p>
                      <a:pPr marL="180000" marR="0" lvl="0" indent="-180000" algn="l" defTabSz="914400" rtl="0" eaLnBrk="1" fontAlgn="base" latinLnBrk="0" hangingPunct="1">
                        <a:lnSpc>
                          <a:spcPct val="110000"/>
                        </a:lnSpc>
                        <a:spcBef>
                          <a:spcPts val="150"/>
                        </a:spcBef>
                        <a:spcAft>
                          <a:spcPts val="150"/>
                        </a:spcAft>
                        <a:buClrTx/>
                        <a:buSzTx/>
                        <a:buFont typeface="Arial" panose="020B0604020202020204" pitchFamily="34" charset="0"/>
                        <a:buChar char="•"/>
                        <a:tabLst/>
                        <a:defRPr/>
                      </a:pPr>
                      <a:r>
                        <a:rPr lang="en-GB" sz="1200" b="0" kern="1200" dirty="0" smtClean="0">
                          <a:solidFill>
                            <a:schemeClr val="tx1"/>
                          </a:solidFill>
                          <a:effectLst/>
                          <a:latin typeface="Comic Sans MS" panose="030F0702030302020204" pitchFamily="66" charset="0"/>
                          <a:ea typeface="ＭＳ Ｐゴシック" pitchFamily="34" charset="-128"/>
                          <a:cs typeface="+mn-cs"/>
                        </a:rPr>
                        <a:t>Fridays</a:t>
                      </a:r>
                    </a:p>
                  </a:txBody>
                  <a:tcPr marL="99060" marR="99060" marT="45712" marB="45712" anchor="ctr" horzOverflow="overflow">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73231274"/>
                  </a:ext>
                </a:extLst>
              </a:tr>
            </a:tbl>
          </a:graphicData>
        </a:graphic>
      </p:graphicFrame>
    </p:spTree>
    <p:extLst>
      <p:ext uri="{BB962C8B-B14F-4D97-AF65-F5344CB8AC3E}">
        <p14:creationId xmlns:p14="http://schemas.microsoft.com/office/powerpoint/2010/main" val="2666003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2">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B0F0"/>
      </a:hlink>
      <a:folHlink>
        <a:srgbClr val="92D05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6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3608</TotalTime>
  <Words>324</Words>
  <Application>Microsoft Office PowerPoint</Application>
  <PresentationFormat>A4 Paper (210x297 mm)</PresentationFormat>
  <Paragraphs>44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Comic Sans MS</vt:lpstr>
      <vt:lpstr>Blank Presentation</vt:lpstr>
      <vt:lpstr>PowerPoint Presentation</vt:lpstr>
    </vt:vector>
  </TitlesOfParts>
  <Company>Iain Jamieson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Gordon Edge</dc:creator>
  <cp:lastModifiedBy>Sarah Withers</cp:lastModifiedBy>
  <cp:revision>318</cp:revision>
  <cp:lastPrinted>2019-09-23T13:54:45Z</cp:lastPrinted>
  <dcterms:created xsi:type="dcterms:W3CDTF">2007-08-19T13:05:16Z</dcterms:created>
  <dcterms:modified xsi:type="dcterms:W3CDTF">2019-09-23T14:37:14Z</dcterms:modified>
</cp:coreProperties>
</file>