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29765"/>
              </p:ext>
            </p:extLst>
          </p:nvPr>
        </p:nvGraphicFramePr>
        <p:xfrm>
          <a:off x="1445894" y="836713"/>
          <a:ext cx="7098379" cy="5532300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4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51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 have been looking at 3D shapes in class – sphere, cube, cuboid, cone, triangular prism, square based pyramid and cylinder. Try to identify these shapes around the house or outside.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Extra challenge - How 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many faces, corners or edges do they have?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099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continue to be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ng,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ph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 (This does not need to be brought into school with you)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 – have, only, your, by, are, come, of, new.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170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We have chosen Dinosaurs as our topic for this term. Please find out one interesting fact about Dinosaurs that you can share with your group.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5329"/>
              </p:ext>
            </p:extLst>
          </p:nvPr>
        </p:nvGraphicFramePr>
        <p:xfrm>
          <a:off x="8917840" y="645859"/>
          <a:ext cx="2717112" cy="2095192"/>
        </p:xfrm>
        <a:graphic>
          <a:graphicData uri="http://schemas.openxmlformats.org/drawingml/2006/table">
            <a:tbl>
              <a:tblPr/>
              <a:tblGrid>
                <a:gridCol w="2717112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32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662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Wellies and any additional outdoor clothing can be brought in on a Monday and will be returned home at the end of the day. 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953199"/>
              </p:ext>
            </p:extLst>
          </p:nvPr>
        </p:nvGraphicFramePr>
        <p:xfrm>
          <a:off x="8934924" y="2827282"/>
          <a:ext cx="2700027" cy="3995255"/>
        </p:xfrm>
        <a:graphic>
          <a:graphicData uri="http://schemas.openxmlformats.org/drawingml/2006/table">
            <a:tbl>
              <a:tblPr/>
              <a:tblGrid>
                <a:gridCol w="270002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474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83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strong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bang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bring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wheel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whisk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why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whisper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phone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elephant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photograph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44637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9th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247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7</cp:revision>
  <dcterms:created xsi:type="dcterms:W3CDTF">2019-09-03T10:36:40Z</dcterms:created>
  <dcterms:modified xsi:type="dcterms:W3CDTF">2019-09-09T11:53:15Z</dcterms:modified>
</cp:coreProperties>
</file>