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54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3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303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6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70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09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74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78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67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97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22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7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71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marks.co.uk/maths-games/hit-the-button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http://www.ictgames.com/saveTheWhale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827666"/>
              </p:ext>
            </p:extLst>
          </p:nvPr>
        </p:nvGraphicFramePr>
        <p:xfrm>
          <a:off x="1445894" y="836714"/>
          <a:ext cx="7098379" cy="5560542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691854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4040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5121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Please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 practice your number bonds to 20 to develop fast recall.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e.g. 5+4=9, 6+7=13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Here are links to some games: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  <a:hlinkClick r:id="rId3"/>
                        </a:rPr>
                        <a:t>www.topmarks.co.uk/maths-games/hit-the-button</a:t>
                      </a:r>
                      <a:endParaRPr lang="en-GB" sz="12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  <a:hlinkClick r:id="rId4"/>
                        </a:rPr>
                        <a:t>www.ictgames.com/saveTheWhale/index.html</a:t>
                      </a:r>
                      <a:endParaRPr lang="en-GB" sz="12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2099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The spelling words this week are a revision from Primary One.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sh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, </a:t>
                      </a: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 and </a:t>
                      </a: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th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an activity from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your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menu to help you learn your words.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5170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I am looking forward to meeting you on Thursday at Meet the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Teacher!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Please bring in a painting apron/shirt if you have not already done so.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654" y="5840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/>
        </p:nvGraphicFramePr>
        <p:xfrm>
          <a:off x="8934925" y="1085149"/>
          <a:ext cx="1800000" cy="115103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4005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PE Days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Thursdays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Fridays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934925" y="2432897"/>
          <a:ext cx="1800000" cy="399525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2351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6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ship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sharp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dish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fresh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chop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chest 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chin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such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thin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three 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with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think</a:t>
                      </a: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746101"/>
              </p:ext>
            </p:extLst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</a:t>
                      </a:r>
                      <a:r>
                        <a:rPr kumimoji="0" lang="en-GB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2b </a:t>
                      </a: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2</a:t>
                      </a:r>
                      <a:r>
                        <a:rPr lang="en-GB" altLang="en-US" sz="1100" b="1" baseline="30000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nd</a:t>
                      </a: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September 2019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684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164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Sarah Withers</cp:lastModifiedBy>
  <cp:revision>2</cp:revision>
  <dcterms:created xsi:type="dcterms:W3CDTF">2019-08-30T08:56:04Z</dcterms:created>
  <dcterms:modified xsi:type="dcterms:W3CDTF">2019-09-02T07:18:54Z</dcterms:modified>
</cp:coreProperties>
</file>