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05648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Chilli challenge – Pick one of the mental maths sheets to do each night.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You can choose which level you would like to use either green or red.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The questions should be read aloud and then answered orally (if there is a picture, this would have to be shown). If needed, cubes/number line can be used. Counting on is a good strategy to use for addition.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e.g. 4 + 5   Put the bigger number in your head, that’s 5 and add the 4.  6,7,8,9     4 + 5 = 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spelling words this week continue to be a revision from Primary 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ee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oo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ck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have, only, your, by, are, come, of, new.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Remember to practice doing shirt buttons and your tie. Please ensure all items of clothing are labelled. 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35159"/>
              </p:ext>
            </p:extLst>
          </p:nvPr>
        </p:nvGraphicFramePr>
        <p:xfrm>
          <a:off x="8934924" y="2400595"/>
          <a:ext cx="1839797" cy="4045668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97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771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green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three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sleep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need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zoo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spoon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look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stool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sack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neck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pick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rocket</a:t>
                      </a: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81634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53473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16th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September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Sarah Withers</cp:lastModifiedBy>
  <cp:revision>7</cp:revision>
  <dcterms:created xsi:type="dcterms:W3CDTF">2019-09-03T10:36:40Z</dcterms:created>
  <dcterms:modified xsi:type="dcterms:W3CDTF">2019-09-16T07:21:44Z</dcterms:modified>
</cp:coreProperties>
</file>