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983869"/>
              </p:ext>
            </p:extLst>
          </p:nvPr>
        </p:nvGraphicFramePr>
        <p:xfrm>
          <a:off x="1445894" y="836714"/>
          <a:ext cx="7098379" cy="5699241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Money</a:t>
                      </a: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– Some ideas for you to try.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Putting the coins/notes in order of value.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Totalling amounts of money.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Calculating change from 10p, 20p, 30p, 50p and then a £1.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Play ‘shops’ using real money.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Real life context – Go shopping and use money yourself to buy items</a:t>
                      </a: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.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how, where, now, too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If you have any additional books from previous weeks at home please send these into school. 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This homework is up until Friday 14</a:t>
                      </a:r>
                      <a:r>
                        <a:rPr kumimoji="0" lang="en-GB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February 2020.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Our Indoor PE slot has changed and will now be a Tuesday.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could you send in a wet weather activity for your child if you have not already done so. An activity book, colouring book or a pad of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paper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for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them to draw on is fine.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48924"/>
              </p:ext>
            </p:extLst>
          </p:nvPr>
        </p:nvGraphicFramePr>
        <p:xfrm>
          <a:off x="8934924" y="2400595"/>
          <a:ext cx="1839797" cy="6997344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73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916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ow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brown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growl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now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crown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Chill Challenge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powder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howling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flower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/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72009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2a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3543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rd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February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260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17</cp:revision>
  <dcterms:created xsi:type="dcterms:W3CDTF">2019-09-03T10:36:40Z</dcterms:created>
  <dcterms:modified xsi:type="dcterms:W3CDTF">2020-01-31T16:21:11Z</dcterms:modified>
</cp:coreProperties>
</file>