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3"/>
  </p:handoutMasterIdLst>
  <p:sldIdLst>
    <p:sldId id="268" r:id="rId2"/>
  </p:sldIdLst>
  <p:sldSz cx="9906000" cy="6858000" type="A4"/>
  <p:notesSz cx="9926638" cy="6797675"/>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0000"/>
    <a:srgbClr val="008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0929"/>
  </p:normalViewPr>
  <p:slideViewPr>
    <p:cSldViewPr>
      <p:cViewPr varScale="1">
        <p:scale>
          <a:sx n="102" d="100"/>
          <a:sy n="102" d="100"/>
        </p:scale>
        <p:origin x="1116" y="11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4301277" cy="339643"/>
          </a:xfrm>
          <a:prstGeom prst="rect">
            <a:avLst/>
          </a:prstGeom>
          <a:noFill/>
          <a:ln w="9525">
            <a:noFill/>
            <a:miter lim="800000"/>
            <a:headEnd/>
            <a:tailEnd/>
          </a:ln>
        </p:spPr>
        <p:txBody>
          <a:bodyPr vert="horz" wrap="square" lIns="91574" tIns="45787" rIns="91574" bIns="45787" numCol="1" anchor="t" anchorCtr="0" compatLnSpc="1">
            <a:prstTxWarp prst="textNoShape">
              <a:avLst/>
            </a:prstTxWarp>
          </a:bodyPr>
          <a:lstStyle>
            <a:lvl1pPr defTabSz="916278">
              <a:defRPr sz="1200">
                <a:ea typeface="ＭＳ Ｐゴシック" pitchFamily="64" charset="-128"/>
              </a:defRPr>
            </a:lvl1pPr>
          </a:lstStyle>
          <a:p>
            <a:pPr>
              <a:defRPr/>
            </a:pPr>
            <a:endParaRPr lang="en-GB" dirty="0"/>
          </a:p>
        </p:txBody>
      </p:sp>
      <p:sp>
        <p:nvSpPr>
          <p:cNvPr id="4099" name="Rectangle 1027"/>
          <p:cNvSpPr>
            <a:spLocks noGrp="1" noChangeArrowheads="1"/>
          </p:cNvSpPr>
          <p:nvPr>
            <p:ph type="dt" sz="quarter" idx="1"/>
          </p:nvPr>
        </p:nvSpPr>
        <p:spPr bwMode="auto">
          <a:xfrm>
            <a:off x="5625361" y="0"/>
            <a:ext cx="4301277" cy="339643"/>
          </a:xfrm>
          <a:prstGeom prst="rect">
            <a:avLst/>
          </a:prstGeom>
          <a:noFill/>
          <a:ln w="9525">
            <a:noFill/>
            <a:miter lim="800000"/>
            <a:headEnd/>
            <a:tailEnd/>
          </a:ln>
        </p:spPr>
        <p:txBody>
          <a:bodyPr vert="horz" wrap="square" lIns="91574" tIns="45787" rIns="91574" bIns="45787" numCol="1" anchor="t" anchorCtr="0" compatLnSpc="1">
            <a:prstTxWarp prst="textNoShape">
              <a:avLst/>
            </a:prstTxWarp>
          </a:bodyPr>
          <a:lstStyle>
            <a:lvl1pPr algn="r" defTabSz="916278">
              <a:defRPr sz="1200">
                <a:ea typeface="ＭＳ Ｐゴシック" pitchFamily="64" charset="-128"/>
              </a:defRPr>
            </a:lvl1pPr>
          </a:lstStyle>
          <a:p>
            <a:pPr>
              <a:defRPr/>
            </a:pPr>
            <a:endParaRPr lang="en-GB" dirty="0"/>
          </a:p>
        </p:txBody>
      </p:sp>
      <p:sp>
        <p:nvSpPr>
          <p:cNvPr id="4100" name="Rectangle 1028"/>
          <p:cNvSpPr>
            <a:spLocks noGrp="1" noChangeArrowheads="1"/>
          </p:cNvSpPr>
          <p:nvPr>
            <p:ph type="ftr" sz="quarter" idx="2"/>
          </p:nvPr>
        </p:nvSpPr>
        <p:spPr bwMode="auto">
          <a:xfrm>
            <a:off x="0" y="6458032"/>
            <a:ext cx="4301277" cy="339643"/>
          </a:xfrm>
          <a:prstGeom prst="rect">
            <a:avLst/>
          </a:prstGeom>
          <a:noFill/>
          <a:ln w="9525">
            <a:noFill/>
            <a:miter lim="800000"/>
            <a:headEnd/>
            <a:tailEnd/>
          </a:ln>
        </p:spPr>
        <p:txBody>
          <a:bodyPr vert="horz" wrap="square" lIns="91574" tIns="45787" rIns="91574" bIns="45787" numCol="1" anchor="b" anchorCtr="0" compatLnSpc="1">
            <a:prstTxWarp prst="textNoShape">
              <a:avLst/>
            </a:prstTxWarp>
          </a:bodyPr>
          <a:lstStyle>
            <a:lvl1pPr defTabSz="916278">
              <a:defRPr sz="1200">
                <a:ea typeface="ＭＳ Ｐゴシック" pitchFamily="64" charset="-128"/>
              </a:defRPr>
            </a:lvl1pPr>
          </a:lstStyle>
          <a:p>
            <a:pPr>
              <a:defRPr/>
            </a:pPr>
            <a:endParaRPr lang="en-GB" dirty="0"/>
          </a:p>
        </p:txBody>
      </p:sp>
      <p:sp>
        <p:nvSpPr>
          <p:cNvPr id="4101" name="Rectangle 1029"/>
          <p:cNvSpPr>
            <a:spLocks noGrp="1" noChangeArrowheads="1"/>
          </p:cNvSpPr>
          <p:nvPr>
            <p:ph type="sldNum" sz="quarter" idx="3"/>
          </p:nvPr>
        </p:nvSpPr>
        <p:spPr bwMode="auto">
          <a:xfrm>
            <a:off x="5625361" y="6458032"/>
            <a:ext cx="4301277" cy="339643"/>
          </a:xfrm>
          <a:prstGeom prst="rect">
            <a:avLst/>
          </a:prstGeom>
          <a:noFill/>
          <a:ln w="9525">
            <a:noFill/>
            <a:miter lim="800000"/>
            <a:headEnd/>
            <a:tailEnd/>
          </a:ln>
        </p:spPr>
        <p:txBody>
          <a:bodyPr vert="horz" wrap="square" lIns="91574" tIns="45787" rIns="91574" bIns="45787" numCol="1" anchor="b" anchorCtr="0" compatLnSpc="1">
            <a:prstTxWarp prst="textNoShape">
              <a:avLst/>
            </a:prstTxWarp>
          </a:bodyPr>
          <a:lstStyle>
            <a:lvl1pPr algn="r" defTabSz="916278">
              <a:defRPr sz="1200">
                <a:ea typeface="ＭＳ Ｐゴシック" pitchFamily="64" charset="-128"/>
              </a:defRPr>
            </a:lvl1pPr>
          </a:lstStyle>
          <a:p>
            <a:pPr>
              <a:defRPr/>
            </a:pPr>
            <a:fld id="{CC18956A-5D82-4C0C-A222-10424D808D09}" type="slidenum">
              <a:rPr lang="en-GB"/>
              <a:pPr>
                <a:defRPr/>
              </a:pPr>
              <a:t>‹#›</a:t>
            </a:fld>
            <a:endParaRPr lang="en-GB" dirty="0"/>
          </a:p>
        </p:txBody>
      </p:sp>
    </p:spTree>
    <p:extLst>
      <p:ext uri="{BB962C8B-B14F-4D97-AF65-F5344CB8AC3E}">
        <p14:creationId xmlns:p14="http://schemas.microsoft.com/office/powerpoint/2010/main" val="35110009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7"/>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181" indent="0" algn="ctr">
              <a:buNone/>
              <a:defRPr/>
            </a:lvl2pPr>
            <a:lvl3pPr marL="914361" indent="0" algn="ctr">
              <a:buNone/>
              <a:defRPr/>
            </a:lvl3pPr>
            <a:lvl4pPr marL="1371543" indent="0" algn="ctr">
              <a:buNone/>
              <a:defRPr/>
            </a:lvl4pPr>
            <a:lvl5pPr marL="1828724" indent="0" algn="ctr">
              <a:buNone/>
              <a:defRPr/>
            </a:lvl5pPr>
            <a:lvl6pPr marL="2285904" indent="0" algn="ctr">
              <a:buNone/>
              <a:defRPr/>
            </a:lvl6pPr>
            <a:lvl7pPr marL="2743085" indent="0" algn="ctr">
              <a:buNone/>
              <a:defRPr/>
            </a:lvl7pPr>
            <a:lvl8pPr marL="3200266" indent="0" algn="ctr">
              <a:buNone/>
              <a:defRPr/>
            </a:lvl8pPr>
            <a:lvl9pPr marL="3657447"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EB0BBE9-0285-42D7-BA54-7575946D2F80}" type="slidenum">
              <a:rPr lang="en-US"/>
              <a:pPr>
                <a:defRPr/>
              </a:pPr>
              <a:t>‹#›</a:t>
            </a:fld>
            <a:endParaRPr lang="en-US" dirty="0"/>
          </a:p>
        </p:txBody>
      </p:sp>
    </p:spTree>
    <p:extLst>
      <p:ext uri="{BB962C8B-B14F-4D97-AF65-F5344CB8AC3E}">
        <p14:creationId xmlns:p14="http://schemas.microsoft.com/office/powerpoint/2010/main" val="3674771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62A0352-6467-4C45-801E-07D0E75E9026}" type="slidenum">
              <a:rPr lang="en-US"/>
              <a:pPr>
                <a:defRPr/>
              </a:pPr>
              <a:t>‹#›</a:t>
            </a:fld>
            <a:endParaRPr lang="en-US" dirty="0"/>
          </a:p>
        </p:txBody>
      </p:sp>
    </p:spTree>
    <p:extLst>
      <p:ext uri="{BB962C8B-B14F-4D97-AF65-F5344CB8AC3E}">
        <p14:creationId xmlns:p14="http://schemas.microsoft.com/office/powerpoint/2010/main" val="3212825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6" y="609600"/>
            <a:ext cx="2105025"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742951" y="609600"/>
            <a:ext cx="6149975"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EE77C7D-2E39-4E3D-B21C-B8CC62AD9538}" type="slidenum">
              <a:rPr lang="en-US"/>
              <a:pPr>
                <a:defRPr/>
              </a:pPr>
              <a:t>‹#›</a:t>
            </a:fld>
            <a:endParaRPr lang="en-US" dirty="0"/>
          </a:p>
        </p:txBody>
      </p:sp>
    </p:spTree>
    <p:extLst>
      <p:ext uri="{BB962C8B-B14F-4D97-AF65-F5344CB8AC3E}">
        <p14:creationId xmlns:p14="http://schemas.microsoft.com/office/powerpoint/2010/main" val="4097545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42950" y="609600"/>
            <a:ext cx="84201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742950" y="1981200"/>
            <a:ext cx="41275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5035550" y="1981201"/>
            <a:ext cx="41275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5035550" y="4114800"/>
            <a:ext cx="41275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303A2FD5-1805-4627-BAE9-03BABC1CD190}" type="slidenum">
              <a:rPr lang="en-US"/>
              <a:pPr>
                <a:defRPr/>
              </a:pPr>
              <a:t>‹#›</a:t>
            </a:fld>
            <a:endParaRPr lang="en-US" dirty="0"/>
          </a:p>
        </p:txBody>
      </p:sp>
    </p:spTree>
    <p:extLst>
      <p:ext uri="{BB962C8B-B14F-4D97-AF65-F5344CB8AC3E}">
        <p14:creationId xmlns:p14="http://schemas.microsoft.com/office/powerpoint/2010/main" val="2515830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331038F-A088-44B5-BA68-4FEB40640AA8}" type="slidenum">
              <a:rPr lang="en-US"/>
              <a:pPr>
                <a:defRPr/>
              </a:pPr>
              <a:t>‹#›</a:t>
            </a:fld>
            <a:endParaRPr lang="en-US" dirty="0"/>
          </a:p>
        </p:txBody>
      </p:sp>
    </p:spTree>
    <p:extLst>
      <p:ext uri="{BB962C8B-B14F-4D97-AF65-F5344CB8AC3E}">
        <p14:creationId xmlns:p14="http://schemas.microsoft.com/office/powerpoint/2010/main" val="119316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4"/>
            <a:ext cx="8420100" cy="1500187"/>
          </a:xfrm>
        </p:spPr>
        <p:txBody>
          <a:bodyPr anchor="b"/>
          <a:lstStyle>
            <a:lvl1pPr marL="0" indent="0">
              <a:buNone/>
              <a:defRPr sz="2000"/>
            </a:lvl1pPr>
            <a:lvl2pPr marL="457181" indent="0">
              <a:buNone/>
              <a:defRPr sz="1800"/>
            </a:lvl2pPr>
            <a:lvl3pPr marL="914361" indent="0">
              <a:buNone/>
              <a:defRPr sz="1600"/>
            </a:lvl3pPr>
            <a:lvl4pPr marL="1371543" indent="0">
              <a:buNone/>
              <a:defRPr sz="1400"/>
            </a:lvl4pPr>
            <a:lvl5pPr marL="1828724" indent="0">
              <a:buNone/>
              <a:defRPr sz="1400"/>
            </a:lvl5pPr>
            <a:lvl6pPr marL="2285904" indent="0">
              <a:buNone/>
              <a:defRPr sz="1400"/>
            </a:lvl6pPr>
            <a:lvl7pPr marL="2743085" indent="0">
              <a:buNone/>
              <a:defRPr sz="1400"/>
            </a:lvl7pPr>
            <a:lvl8pPr marL="3200266" indent="0">
              <a:buNone/>
              <a:defRPr sz="1400"/>
            </a:lvl8pPr>
            <a:lvl9pPr marL="3657447"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C2C890E-B62E-4AB5-BBD4-C87D2554E60F}" type="slidenum">
              <a:rPr lang="en-US"/>
              <a:pPr>
                <a:defRPr/>
              </a:pPr>
              <a:t>‹#›</a:t>
            </a:fld>
            <a:endParaRPr lang="en-US" dirty="0"/>
          </a:p>
        </p:txBody>
      </p:sp>
    </p:spTree>
    <p:extLst>
      <p:ext uri="{BB962C8B-B14F-4D97-AF65-F5344CB8AC3E}">
        <p14:creationId xmlns:p14="http://schemas.microsoft.com/office/powerpoint/2010/main" val="1387692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A7F5CBF-ED61-434E-BB66-24293EEF9649}" type="slidenum">
              <a:rPr lang="en-US"/>
              <a:pPr>
                <a:defRPr/>
              </a:pPr>
              <a:t>‹#›</a:t>
            </a:fld>
            <a:endParaRPr lang="en-US" dirty="0"/>
          </a:p>
        </p:txBody>
      </p:sp>
    </p:spTree>
    <p:extLst>
      <p:ext uri="{BB962C8B-B14F-4D97-AF65-F5344CB8AC3E}">
        <p14:creationId xmlns:p14="http://schemas.microsoft.com/office/powerpoint/2010/main" val="1025030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181" indent="0">
              <a:buNone/>
              <a:defRPr sz="2000" b="1"/>
            </a:lvl2pPr>
            <a:lvl3pPr marL="914361" indent="0">
              <a:buNone/>
              <a:defRPr sz="1800" b="1"/>
            </a:lvl3pPr>
            <a:lvl4pPr marL="1371543" indent="0">
              <a:buNone/>
              <a:defRPr sz="1600" b="1"/>
            </a:lvl4pPr>
            <a:lvl5pPr marL="1828724" indent="0">
              <a:buNone/>
              <a:defRPr sz="1600" b="1"/>
            </a:lvl5pPr>
            <a:lvl6pPr marL="2285904" indent="0">
              <a:buNone/>
              <a:defRPr sz="1600" b="1"/>
            </a:lvl6pPr>
            <a:lvl7pPr marL="2743085" indent="0">
              <a:buNone/>
              <a:defRPr sz="1600" b="1"/>
            </a:lvl7pPr>
            <a:lvl8pPr marL="3200266" indent="0">
              <a:buNone/>
              <a:defRPr sz="1600" b="1"/>
            </a:lvl8pPr>
            <a:lvl9pPr marL="3657447"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1" cy="639762"/>
          </a:xfrm>
        </p:spPr>
        <p:txBody>
          <a:bodyPr anchor="b"/>
          <a:lstStyle>
            <a:lvl1pPr marL="0" indent="0">
              <a:buNone/>
              <a:defRPr sz="2400" b="1"/>
            </a:lvl1pPr>
            <a:lvl2pPr marL="457181" indent="0">
              <a:buNone/>
              <a:defRPr sz="2000" b="1"/>
            </a:lvl2pPr>
            <a:lvl3pPr marL="914361" indent="0">
              <a:buNone/>
              <a:defRPr sz="1800" b="1"/>
            </a:lvl3pPr>
            <a:lvl4pPr marL="1371543" indent="0">
              <a:buNone/>
              <a:defRPr sz="1600" b="1"/>
            </a:lvl4pPr>
            <a:lvl5pPr marL="1828724" indent="0">
              <a:buNone/>
              <a:defRPr sz="1600" b="1"/>
            </a:lvl5pPr>
            <a:lvl6pPr marL="2285904" indent="0">
              <a:buNone/>
              <a:defRPr sz="1600" b="1"/>
            </a:lvl6pPr>
            <a:lvl7pPr marL="2743085" indent="0">
              <a:buNone/>
              <a:defRPr sz="1600" b="1"/>
            </a:lvl7pPr>
            <a:lvl8pPr marL="3200266" indent="0">
              <a:buNone/>
              <a:defRPr sz="1600" b="1"/>
            </a:lvl8pPr>
            <a:lvl9pPr marL="365744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40EDE74-A0F1-4A11-9AEC-A5570DC2BB73}" type="slidenum">
              <a:rPr lang="en-US"/>
              <a:pPr>
                <a:defRPr/>
              </a:pPr>
              <a:t>‹#›</a:t>
            </a:fld>
            <a:endParaRPr lang="en-US" dirty="0"/>
          </a:p>
        </p:txBody>
      </p:sp>
    </p:spTree>
    <p:extLst>
      <p:ext uri="{BB962C8B-B14F-4D97-AF65-F5344CB8AC3E}">
        <p14:creationId xmlns:p14="http://schemas.microsoft.com/office/powerpoint/2010/main" val="367959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4FC5C478-69E7-48C5-B134-4512DC46BD82}" type="slidenum">
              <a:rPr lang="en-US"/>
              <a:pPr>
                <a:defRPr/>
              </a:pPr>
              <a:t>‹#›</a:t>
            </a:fld>
            <a:endParaRPr lang="en-US" dirty="0"/>
          </a:p>
        </p:txBody>
      </p:sp>
    </p:spTree>
    <p:extLst>
      <p:ext uri="{BB962C8B-B14F-4D97-AF65-F5344CB8AC3E}">
        <p14:creationId xmlns:p14="http://schemas.microsoft.com/office/powerpoint/2010/main" val="557564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65DE2A82-EFBD-48E3-9397-4F945DE62984}" type="slidenum">
              <a:rPr lang="en-US"/>
              <a:pPr>
                <a:defRPr/>
              </a:pPr>
              <a:t>‹#›</a:t>
            </a:fld>
            <a:endParaRPr lang="en-US" dirty="0"/>
          </a:p>
        </p:txBody>
      </p:sp>
    </p:spTree>
    <p:extLst>
      <p:ext uri="{BB962C8B-B14F-4D97-AF65-F5344CB8AC3E}">
        <p14:creationId xmlns:p14="http://schemas.microsoft.com/office/powerpoint/2010/main" val="2022453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2" y="273052"/>
            <a:ext cx="553772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1" y="1435101"/>
            <a:ext cx="3259006" cy="4691063"/>
          </a:xfrm>
        </p:spPr>
        <p:txBody>
          <a:bodyPr/>
          <a:lstStyle>
            <a:lvl1pPr marL="0" indent="0">
              <a:buNone/>
              <a:defRPr sz="1400"/>
            </a:lvl1pPr>
            <a:lvl2pPr marL="457181" indent="0">
              <a:buNone/>
              <a:defRPr sz="1200"/>
            </a:lvl2pPr>
            <a:lvl3pPr marL="914361" indent="0">
              <a:buNone/>
              <a:defRPr sz="1000"/>
            </a:lvl3pPr>
            <a:lvl4pPr marL="1371543" indent="0">
              <a:buNone/>
              <a:defRPr sz="900"/>
            </a:lvl4pPr>
            <a:lvl5pPr marL="1828724" indent="0">
              <a:buNone/>
              <a:defRPr sz="900"/>
            </a:lvl5pPr>
            <a:lvl6pPr marL="2285904" indent="0">
              <a:buNone/>
              <a:defRPr sz="900"/>
            </a:lvl6pPr>
            <a:lvl7pPr marL="2743085" indent="0">
              <a:buNone/>
              <a:defRPr sz="900"/>
            </a:lvl7pPr>
            <a:lvl8pPr marL="3200266" indent="0">
              <a:buNone/>
              <a:defRPr sz="900"/>
            </a:lvl8pPr>
            <a:lvl9pPr marL="3657447"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8E7ACCF-B619-4648-9927-462229214944}" type="slidenum">
              <a:rPr lang="en-US"/>
              <a:pPr>
                <a:defRPr/>
              </a:pPr>
              <a:t>‹#›</a:t>
            </a:fld>
            <a:endParaRPr lang="en-US" dirty="0"/>
          </a:p>
        </p:txBody>
      </p:sp>
    </p:spTree>
    <p:extLst>
      <p:ext uri="{BB962C8B-B14F-4D97-AF65-F5344CB8AC3E}">
        <p14:creationId xmlns:p14="http://schemas.microsoft.com/office/powerpoint/2010/main" val="2080742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181" indent="0">
              <a:buNone/>
              <a:defRPr sz="2800"/>
            </a:lvl2pPr>
            <a:lvl3pPr marL="914361" indent="0">
              <a:buNone/>
              <a:defRPr sz="2400"/>
            </a:lvl3pPr>
            <a:lvl4pPr marL="1371543" indent="0">
              <a:buNone/>
              <a:defRPr sz="2000"/>
            </a:lvl4pPr>
            <a:lvl5pPr marL="1828724" indent="0">
              <a:buNone/>
              <a:defRPr sz="2000"/>
            </a:lvl5pPr>
            <a:lvl6pPr marL="2285904" indent="0">
              <a:buNone/>
              <a:defRPr sz="2000"/>
            </a:lvl6pPr>
            <a:lvl7pPr marL="2743085" indent="0">
              <a:buNone/>
              <a:defRPr sz="2000"/>
            </a:lvl7pPr>
            <a:lvl8pPr marL="3200266" indent="0">
              <a:buNone/>
              <a:defRPr sz="2000"/>
            </a:lvl8pPr>
            <a:lvl9pPr marL="3657447" indent="0">
              <a:buNone/>
              <a:defRPr sz="2000"/>
            </a:lvl9pPr>
          </a:lstStyle>
          <a:p>
            <a:pPr lvl="0"/>
            <a:endParaRPr lang="en-GB" noProof="0"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181" indent="0">
              <a:buNone/>
              <a:defRPr sz="1200"/>
            </a:lvl2pPr>
            <a:lvl3pPr marL="914361" indent="0">
              <a:buNone/>
              <a:defRPr sz="1000"/>
            </a:lvl3pPr>
            <a:lvl4pPr marL="1371543" indent="0">
              <a:buNone/>
              <a:defRPr sz="900"/>
            </a:lvl4pPr>
            <a:lvl5pPr marL="1828724" indent="0">
              <a:buNone/>
              <a:defRPr sz="900"/>
            </a:lvl5pPr>
            <a:lvl6pPr marL="2285904" indent="0">
              <a:buNone/>
              <a:defRPr sz="900"/>
            </a:lvl6pPr>
            <a:lvl7pPr marL="2743085" indent="0">
              <a:buNone/>
              <a:defRPr sz="900"/>
            </a:lvl7pPr>
            <a:lvl8pPr marL="3200266" indent="0">
              <a:buNone/>
              <a:defRPr sz="900"/>
            </a:lvl8pPr>
            <a:lvl9pPr marL="3657447"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E034A4D-693A-42AA-A91A-E023F8208F23}" type="slidenum">
              <a:rPr lang="en-US"/>
              <a:pPr>
                <a:defRPr/>
              </a:pPr>
              <a:t>‹#›</a:t>
            </a:fld>
            <a:endParaRPr lang="en-US" dirty="0"/>
          </a:p>
        </p:txBody>
      </p:sp>
    </p:spTree>
    <p:extLst>
      <p:ext uri="{BB962C8B-B14F-4D97-AF65-F5344CB8AC3E}">
        <p14:creationId xmlns:p14="http://schemas.microsoft.com/office/powerpoint/2010/main" val="1757024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ea typeface="ＭＳ Ｐゴシック" pitchFamily="64" charset="-128"/>
              </a:defRPr>
            </a:lvl1pPr>
          </a:lstStyle>
          <a:p>
            <a:pPr>
              <a:defRPr/>
            </a:pPr>
            <a:endParaRPr lang="en-US" dirty="0"/>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ea typeface="ＭＳ Ｐゴシック" pitchFamily="64" charset="-128"/>
              </a:defRPr>
            </a:lvl1pPr>
          </a:lstStyle>
          <a:p>
            <a:pPr>
              <a:defRPr/>
            </a:pPr>
            <a:endParaRPr lang="en-US" dirty="0"/>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ea typeface="ＭＳ Ｐゴシック" pitchFamily="64" charset="-128"/>
              </a:defRPr>
            </a:lvl1pPr>
          </a:lstStyle>
          <a:p>
            <a:pPr>
              <a:defRPr/>
            </a:pPr>
            <a:fld id="{26CE587B-B6A2-4E64-ACF8-93D894840A8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64" charset="-128"/>
        </a:defRPr>
      </a:lvl2pPr>
      <a:lvl3pPr algn="ctr" rtl="0" eaLnBrk="0" fontAlgn="base" hangingPunct="0">
        <a:spcBef>
          <a:spcPct val="0"/>
        </a:spcBef>
        <a:spcAft>
          <a:spcPct val="0"/>
        </a:spcAft>
        <a:defRPr sz="4400">
          <a:solidFill>
            <a:schemeClr val="tx2"/>
          </a:solidFill>
          <a:latin typeface="Arial" charset="0"/>
          <a:ea typeface="ＭＳ Ｐゴシック" pitchFamily="64" charset="-128"/>
        </a:defRPr>
      </a:lvl3pPr>
      <a:lvl4pPr algn="ctr" rtl="0" eaLnBrk="0" fontAlgn="base" hangingPunct="0">
        <a:spcBef>
          <a:spcPct val="0"/>
        </a:spcBef>
        <a:spcAft>
          <a:spcPct val="0"/>
        </a:spcAft>
        <a:defRPr sz="4400">
          <a:solidFill>
            <a:schemeClr val="tx2"/>
          </a:solidFill>
          <a:latin typeface="Arial" charset="0"/>
          <a:ea typeface="ＭＳ Ｐゴシック" pitchFamily="64" charset="-128"/>
        </a:defRPr>
      </a:lvl4pPr>
      <a:lvl5pPr algn="ctr" rtl="0" eaLnBrk="0" fontAlgn="base" hangingPunct="0">
        <a:spcBef>
          <a:spcPct val="0"/>
        </a:spcBef>
        <a:spcAft>
          <a:spcPct val="0"/>
        </a:spcAft>
        <a:defRPr sz="4400">
          <a:solidFill>
            <a:schemeClr val="tx2"/>
          </a:solidFill>
          <a:latin typeface="Arial" charset="0"/>
          <a:ea typeface="ＭＳ Ｐゴシック" pitchFamily="64" charset="-128"/>
        </a:defRPr>
      </a:lvl5pPr>
      <a:lvl6pPr marL="457181" algn="ctr" rtl="0" fontAlgn="base">
        <a:spcBef>
          <a:spcPct val="0"/>
        </a:spcBef>
        <a:spcAft>
          <a:spcPct val="0"/>
        </a:spcAft>
        <a:defRPr sz="4400">
          <a:solidFill>
            <a:schemeClr val="tx2"/>
          </a:solidFill>
          <a:latin typeface="Arial" charset="0"/>
          <a:ea typeface="ＭＳ Ｐゴシック" pitchFamily="64" charset="-128"/>
        </a:defRPr>
      </a:lvl6pPr>
      <a:lvl7pPr marL="914361" algn="ctr" rtl="0" fontAlgn="base">
        <a:spcBef>
          <a:spcPct val="0"/>
        </a:spcBef>
        <a:spcAft>
          <a:spcPct val="0"/>
        </a:spcAft>
        <a:defRPr sz="4400">
          <a:solidFill>
            <a:schemeClr val="tx2"/>
          </a:solidFill>
          <a:latin typeface="Arial" charset="0"/>
          <a:ea typeface="ＭＳ Ｐゴシック" pitchFamily="64" charset="-128"/>
        </a:defRPr>
      </a:lvl7pPr>
      <a:lvl8pPr marL="1371543" algn="ctr" rtl="0" fontAlgn="base">
        <a:spcBef>
          <a:spcPct val="0"/>
        </a:spcBef>
        <a:spcAft>
          <a:spcPct val="0"/>
        </a:spcAft>
        <a:defRPr sz="4400">
          <a:solidFill>
            <a:schemeClr val="tx2"/>
          </a:solidFill>
          <a:latin typeface="Arial" charset="0"/>
          <a:ea typeface="ＭＳ Ｐゴシック" pitchFamily="64" charset="-128"/>
        </a:defRPr>
      </a:lvl8pPr>
      <a:lvl9pPr marL="1828724" algn="ctr" rtl="0" fontAlgn="base">
        <a:spcBef>
          <a:spcPct val="0"/>
        </a:spcBef>
        <a:spcAft>
          <a:spcPct val="0"/>
        </a:spcAft>
        <a:defRPr sz="4400">
          <a:solidFill>
            <a:schemeClr val="tx2"/>
          </a:solidFill>
          <a:latin typeface="Arial" charset="0"/>
          <a:ea typeface="ＭＳ Ｐゴシック" pitchFamily="64" charset="-128"/>
        </a:defRPr>
      </a:lvl9pPr>
    </p:titleStyle>
    <p:bodyStyle>
      <a:lvl1pPr marL="342886" indent="-342886" algn="l" rtl="0" eaLnBrk="0" fontAlgn="base" hangingPunct="0">
        <a:spcBef>
          <a:spcPct val="20000"/>
        </a:spcBef>
        <a:spcAft>
          <a:spcPct val="0"/>
        </a:spcAft>
        <a:buChar char="•"/>
        <a:defRPr sz="3200">
          <a:solidFill>
            <a:schemeClr val="tx1"/>
          </a:solidFill>
          <a:latin typeface="+mn-lt"/>
          <a:ea typeface="+mn-ea"/>
          <a:cs typeface="+mn-cs"/>
        </a:defRPr>
      </a:lvl1pPr>
      <a:lvl2pPr marL="742919" indent="-285738" algn="l" rtl="0" eaLnBrk="0" fontAlgn="base" hangingPunct="0">
        <a:spcBef>
          <a:spcPct val="20000"/>
        </a:spcBef>
        <a:spcAft>
          <a:spcPct val="0"/>
        </a:spcAft>
        <a:buChar char="–"/>
        <a:defRPr sz="2800">
          <a:solidFill>
            <a:schemeClr val="tx1"/>
          </a:solidFill>
          <a:latin typeface="+mn-lt"/>
          <a:ea typeface="+mn-ea"/>
        </a:defRPr>
      </a:lvl2pPr>
      <a:lvl3pPr marL="1142952" indent="-228591" algn="l" rtl="0" eaLnBrk="0" fontAlgn="base" hangingPunct="0">
        <a:spcBef>
          <a:spcPct val="20000"/>
        </a:spcBef>
        <a:spcAft>
          <a:spcPct val="0"/>
        </a:spcAft>
        <a:buChar char="•"/>
        <a:defRPr sz="2400">
          <a:solidFill>
            <a:schemeClr val="tx1"/>
          </a:solidFill>
          <a:latin typeface="+mn-lt"/>
          <a:ea typeface="+mn-ea"/>
        </a:defRPr>
      </a:lvl3pPr>
      <a:lvl4pPr marL="1600133" indent="-228591" algn="l" rtl="0" eaLnBrk="0" fontAlgn="base" hangingPunct="0">
        <a:spcBef>
          <a:spcPct val="20000"/>
        </a:spcBef>
        <a:spcAft>
          <a:spcPct val="0"/>
        </a:spcAft>
        <a:buChar char="–"/>
        <a:defRPr sz="2000">
          <a:solidFill>
            <a:schemeClr val="tx1"/>
          </a:solidFill>
          <a:latin typeface="+mn-lt"/>
          <a:ea typeface="+mn-ea"/>
        </a:defRPr>
      </a:lvl4pPr>
      <a:lvl5pPr marL="2057314" indent="-228591" algn="l" rtl="0" eaLnBrk="0" fontAlgn="base" hangingPunct="0">
        <a:spcBef>
          <a:spcPct val="20000"/>
        </a:spcBef>
        <a:spcAft>
          <a:spcPct val="0"/>
        </a:spcAft>
        <a:buChar char="»"/>
        <a:defRPr sz="2000">
          <a:solidFill>
            <a:schemeClr val="tx1"/>
          </a:solidFill>
          <a:latin typeface="+mn-lt"/>
          <a:ea typeface="+mn-ea"/>
        </a:defRPr>
      </a:lvl5pPr>
      <a:lvl6pPr marL="2514495" indent="-228591" algn="l" rtl="0" fontAlgn="base">
        <a:spcBef>
          <a:spcPct val="20000"/>
        </a:spcBef>
        <a:spcAft>
          <a:spcPct val="0"/>
        </a:spcAft>
        <a:buChar char="»"/>
        <a:defRPr sz="2000">
          <a:solidFill>
            <a:schemeClr val="tx1"/>
          </a:solidFill>
          <a:latin typeface="+mn-lt"/>
          <a:ea typeface="+mn-ea"/>
        </a:defRPr>
      </a:lvl6pPr>
      <a:lvl7pPr marL="2971676" indent="-228591" algn="l" rtl="0" fontAlgn="base">
        <a:spcBef>
          <a:spcPct val="20000"/>
        </a:spcBef>
        <a:spcAft>
          <a:spcPct val="0"/>
        </a:spcAft>
        <a:buChar char="»"/>
        <a:defRPr sz="2000">
          <a:solidFill>
            <a:schemeClr val="tx1"/>
          </a:solidFill>
          <a:latin typeface="+mn-lt"/>
          <a:ea typeface="+mn-ea"/>
        </a:defRPr>
      </a:lvl7pPr>
      <a:lvl8pPr marL="3428857" indent="-228591" algn="l" rtl="0" fontAlgn="base">
        <a:spcBef>
          <a:spcPct val="20000"/>
        </a:spcBef>
        <a:spcAft>
          <a:spcPct val="0"/>
        </a:spcAft>
        <a:buChar char="»"/>
        <a:defRPr sz="2000">
          <a:solidFill>
            <a:schemeClr val="tx1"/>
          </a:solidFill>
          <a:latin typeface="+mn-lt"/>
          <a:ea typeface="+mn-ea"/>
        </a:defRPr>
      </a:lvl8pPr>
      <a:lvl9pPr marL="3886037" indent="-228591"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361" rtl="0" eaLnBrk="1" latinLnBrk="0" hangingPunct="1">
        <a:defRPr sz="1800" kern="1200">
          <a:solidFill>
            <a:schemeClr val="tx1"/>
          </a:solidFill>
          <a:latin typeface="+mn-lt"/>
          <a:ea typeface="+mn-ea"/>
          <a:cs typeface="+mn-cs"/>
        </a:defRPr>
      </a:lvl1pPr>
      <a:lvl2pPr marL="457181" algn="l" defTabSz="914361" rtl="0" eaLnBrk="1" latinLnBrk="0" hangingPunct="1">
        <a:defRPr sz="1800" kern="1200">
          <a:solidFill>
            <a:schemeClr val="tx1"/>
          </a:solidFill>
          <a:latin typeface="+mn-lt"/>
          <a:ea typeface="+mn-ea"/>
          <a:cs typeface="+mn-cs"/>
        </a:defRPr>
      </a:lvl2pPr>
      <a:lvl3pPr marL="914361" algn="l" defTabSz="914361" rtl="0" eaLnBrk="1" latinLnBrk="0" hangingPunct="1">
        <a:defRPr sz="1800" kern="1200">
          <a:solidFill>
            <a:schemeClr val="tx1"/>
          </a:solidFill>
          <a:latin typeface="+mn-lt"/>
          <a:ea typeface="+mn-ea"/>
          <a:cs typeface="+mn-cs"/>
        </a:defRPr>
      </a:lvl3pPr>
      <a:lvl4pPr marL="1371543" algn="l" defTabSz="914361" rtl="0" eaLnBrk="1" latinLnBrk="0" hangingPunct="1">
        <a:defRPr sz="1800" kern="1200">
          <a:solidFill>
            <a:schemeClr val="tx1"/>
          </a:solidFill>
          <a:latin typeface="+mn-lt"/>
          <a:ea typeface="+mn-ea"/>
          <a:cs typeface="+mn-cs"/>
        </a:defRPr>
      </a:lvl4pPr>
      <a:lvl5pPr marL="1828724" algn="l" defTabSz="914361" rtl="0" eaLnBrk="1" latinLnBrk="0" hangingPunct="1">
        <a:defRPr sz="1800" kern="1200">
          <a:solidFill>
            <a:schemeClr val="tx1"/>
          </a:solidFill>
          <a:latin typeface="+mn-lt"/>
          <a:ea typeface="+mn-ea"/>
          <a:cs typeface="+mn-cs"/>
        </a:defRPr>
      </a:lvl5pPr>
      <a:lvl6pPr marL="2285904" algn="l" defTabSz="914361" rtl="0" eaLnBrk="1" latinLnBrk="0" hangingPunct="1">
        <a:defRPr sz="1800" kern="1200">
          <a:solidFill>
            <a:schemeClr val="tx1"/>
          </a:solidFill>
          <a:latin typeface="+mn-lt"/>
          <a:ea typeface="+mn-ea"/>
          <a:cs typeface="+mn-cs"/>
        </a:defRPr>
      </a:lvl6pPr>
      <a:lvl7pPr marL="2743085" algn="l" defTabSz="914361" rtl="0" eaLnBrk="1" latinLnBrk="0" hangingPunct="1">
        <a:defRPr sz="1800" kern="1200">
          <a:solidFill>
            <a:schemeClr val="tx1"/>
          </a:solidFill>
          <a:latin typeface="+mn-lt"/>
          <a:ea typeface="+mn-ea"/>
          <a:cs typeface="+mn-cs"/>
        </a:defRPr>
      </a:lvl7pPr>
      <a:lvl8pPr marL="3200266" algn="l" defTabSz="914361" rtl="0" eaLnBrk="1" latinLnBrk="0" hangingPunct="1">
        <a:defRPr sz="1800" kern="1200">
          <a:solidFill>
            <a:schemeClr val="tx1"/>
          </a:solidFill>
          <a:latin typeface="+mn-lt"/>
          <a:ea typeface="+mn-ea"/>
          <a:cs typeface="+mn-cs"/>
        </a:defRPr>
      </a:lvl8pPr>
      <a:lvl9pPr marL="3657447" algn="l" defTabSz="91436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unkidslive.com/learn/marina-ventura/climate-explorers/major-climate-zones-world/" TargetMode="External"/><Relationship Id="rId2" Type="http://schemas.openxmlformats.org/officeDocument/2006/relationships/image" Target="../media/image1.jpg"/><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7F6C76F-FA49-419A-AE71-2F22A957A54D}"/>
              </a:ext>
            </a:extLst>
          </p:cNvPr>
          <p:cNvGraphicFramePr>
            <a:graphicFrameLocks noGrp="1"/>
          </p:cNvGraphicFramePr>
          <p:nvPr>
            <p:extLst>
              <p:ext uri="{D42A27DB-BD31-4B8C-83A1-F6EECF244321}">
                <p14:modId xmlns:p14="http://schemas.microsoft.com/office/powerpoint/2010/main" val="724704040"/>
              </p:ext>
            </p:extLst>
          </p:nvPr>
        </p:nvGraphicFramePr>
        <p:xfrm>
          <a:off x="302893" y="836711"/>
          <a:ext cx="7200000" cy="5353882"/>
        </p:xfrm>
        <a:graphic>
          <a:graphicData uri="http://schemas.openxmlformats.org/drawingml/2006/table">
            <a:tbl>
              <a:tblPr/>
              <a:tblGrid>
                <a:gridCol w="1426661">
                  <a:extLst>
                    <a:ext uri="{9D8B030D-6E8A-4147-A177-3AD203B41FA5}">
                      <a16:colId xmlns:a16="http://schemas.microsoft.com/office/drawing/2014/main" val="2373920045"/>
                    </a:ext>
                  </a:extLst>
                </a:gridCol>
                <a:gridCol w="5773339">
                  <a:extLst>
                    <a:ext uri="{9D8B030D-6E8A-4147-A177-3AD203B41FA5}">
                      <a16:colId xmlns:a16="http://schemas.microsoft.com/office/drawing/2014/main" val="1294303771"/>
                    </a:ext>
                  </a:extLst>
                </a:gridCol>
              </a:tblGrid>
              <a:tr h="44679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rPr>
                        <a:t>Curricular Area</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rPr>
                        <a:t>Tasks</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2821830967"/>
                  </a:ext>
                </a:extLst>
              </a:tr>
              <a:tr h="1370992">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txBody>
                  <a:tcPr marL="99060" marR="99060" marT="45712" marB="45712"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blipFill dpi="0" rotWithShape="1">
                      <a:blip r:embed="rId2">
                        <a:extLst>
                          <a:ext uri="{28A0092B-C50C-407E-A947-70E740481C1C}">
                            <a14:useLocalDpi xmlns:a14="http://schemas.microsoft.com/office/drawing/2010/main" val="0"/>
                          </a:ext>
                        </a:extLst>
                      </a:blip>
                      <a:srcRect/>
                      <a:stretch>
                        <a:fillRect/>
                      </a:stretch>
                    </a:blipFill>
                  </a:tcPr>
                </a:tc>
                <a:tc rowSpan="2">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150"/>
                        </a:spcBef>
                        <a:spcAft>
                          <a:spcPts val="150"/>
                        </a:spcAft>
                        <a:buClrTx/>
                        <a:buSzTx/>
                        <a:buFontTx/>
                        <a:buNone/>
                        <a:tabLst/>
                        <a:defRPr/>
                      </a:pPr>
                      <a:r>
                        <a:rPr lang="en-GB" sz="1200" b="0" u="sng" kern="1200" dirty="0" smtClean="0">
                          <a:solidFill>
                            <a:schemeClr val="tx1"/>
                          </a:solidFill>
                          <a:effectLst/>
                          <a:latin typeface="Comic Sans MS" panose="030F0702030302020204" pitchFamily="66" charset="0"/>
                          <a:ea typeface="ＭＳ Ｐゴシック" pitchFamily="34" charset="-128"/>
                          <a:cs typeface="+mn-cs"/>
                        </a:rPr>
                        <a:t>Two Week Project</a:t>
                      </a:r>
                      <a:r>
                        <a:rPr lang="en-GB" sz="1200" b="0" u="none" kern="1200" baseline="0" dirty="0" smtClean="0">
                          <a:solidFill>
                            <a:schemeClr val="tx1"/>
                          </a:solidFill>
                          <a:effectLst/>
                          <a:latin typeface="Comic Sans MS" panose="030F0702030302020204" pitchFamily="66" charset="0"/>
                          <a:ea typeface="ＭＳ Ｐゴシック" pitchFamily="34" charset="-128"/>
                          <a:cs typeface="+mn-cs"/>
                        </a:rPr>
                        <a:t> </a:t>
                      </a:r>
                      <a:r>
                        <a:rPr lang="en-GB" sz="1000" b="0" u="none" kern="1200" baseline="0" dirty="0" smtClean="0">
                          <a:solidFill>
                            <a:schemeClr val="tx1"/>
                          </a:solidFill>
                          <a:effectLst/>
                          <a:latin typeface="Comic Sans MS" panose="030F0702030302020204" pitchFamily="66" charset="0"/>
                          <a:ea typeface="ＭＳ Ｐゴシック" pitchFamily="34" charset="-128"/>
                          <a:cs typeface="+mn-cs"/>
                        </a:rPr>
                        <a:t>(Due: Friday 31</a:t>
                      </a:r>
                      <a:r>
                        <a:rPr lang="en-GB" sz="1000" b="0" u="none" kern="1200" baseline="30000" dirty="0" smtClean="0">
                          <a:solidFill>
                            <a:schemeClr val="tx1"/>
                          </a:solidFill>
                          <a:effectLst/>
                          <a:latin typeface="Comic Sans MS" panose="030F0702030302020204" pitchFamily="66" charset="0"/>
                          <a:ea typeface="ＭＳ Ｐゴシック" pitchFamily="34" charset="-128"/>
                          <a:cs typeface="+mn-cs"/>
                        </a:rPr>
                        <a:t>st</a:t>
                      </a:r>
                      <a:r>
                        <a:rPr lang="en-GB" sz="1000" b="0" u="none" kern="1200" baseline="0" dirty="0" smtClean="0">
                          <a:solidFill>
                            <a:schemeClr val="tx1"/>
                          </a:solidFill>
                          <a:effectLst/>
                          <a:latin typeface="Comic Sans MS" panose="030F0702030302020204" pitchFamily="66" charset="0"/>
                          <a:ea typeface="ＭＳ Ｐゴシック" pitchFamily="34" charset="-128"/>
                          <a:cs typeface="+mn-cs"/>
                        </a:rPr>
                        <a:t> January)</a:t>
                      </a:r>
                      <a:endParaRPr lang="en-GB" sz="1000" b="0" u="sng" kern="1200" dirty="0" smtClean="0">
                        <a:solidFill>
                          <a:schemeClr val="tx1"/>
                        </a:solidFill>
                        <a:effectLst/>
                        <a:latin typeface="Comic Sans MS" panose="030F0702030302020204" pitchFamily="66" charset="0"/>
                        <a:ea typeface="ＭＳ Ｐゴシック" pitchFamily="34" charset="-128"/>
                        <a:cs typeface="+mn-cs"/>
                      </a:endParaRPr>
                    </a:p>
                    <a:p>
                      <a:pPr marL="171450" marR="0" lvl="0" indent="-17145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defRPr/>
                      </a:pPr>
                      <a:r>
                        <a:rPr lang="en-GB" sz="1200" b="0" kern="1200" dirty="0" smtClean="0">
                          <a:solidFill>
                            <a:schemeClr val="tx1"/>
                          </a:solidFill>
                          <a:effectLst/>
                          <a:latin typeface="Comic Sans MS" panose="030F0702030302020204" pitchFamily="66" charset="0"/>
                          <a:ea typeface="ＭＳ Ｐゴシック" pitchFamily="34" charset="-128"/>
                          <a:cs typeface="+mn-cs"/>
                        </a:rPr>
                        <a:t>Our new</a:t>
                      </a:r>
                      <a:r>
                        <a:rPr lang="en-GB" sz="1200" b="0" kern="1200" baseline="0" dirty="0" smtClean="0">
                          <a:solidFill>
                            <a:schemeClr val="tx1"/>
                          </a:solidFill>
                          <a:effectLst/>
                          <a:latin typeface="Comic Sans MS" panose="030F0702030302020204" pitchFamily="66" charset="0"/>
                          <a:ea typeface="ＭＳ Ｐゴシック" pitchFamily="34" charset="-128"/>
                          <a:cs typeface="+mn-cs"/>
                        </a:rPr>
                        <a:t> topic is learning about the weather. </a:t>
                      </a:r>
                    </a:p>
                    <a:p>
                      <a:pPr marL="360000" marR="0" lvl="0" indent="-171450" algn="l" defTabSz="914400" rtl="0" eaLnBrk="1" fontAlgn="base" latinLnBrk="0" hangingPunct="1">
                        <a:lnSpc>
                          <a:spcPct val="110000"/>
                        </a:lnSpc>
                        <a:spcBef>
                          <a:spcPts val="150"/>
                        </a:spcBef>
                        <a:spcAft>
                          <a:spcPts val="150"/>
                        </a:spcAft>
                        <a:buClrTx/>
                        <a:buSzTx/>
                        <a:buFont typeface="Wingdings" panose="05000000000000000000" pitchFamily="2" charset="2"/>
                        <a:buChar char="Ø"/>
                        <a:tabLst/>
                        <a:defRPr/>
                      </a:pPr>
                      <a:r>
                        <a:rPr lang="en-GB" sz="1000" b="0" i="1" kern="1200" dirty="0" smtClean="0">
                          <a:solidFill>
                            <a:schemeClr val="tx1"/>
                          </a:solidFill>
                          <a:effectLst/>
                          <a:latin typeface="Comic Sans MS" panose="030F0702030302020204" pitchFamily="66" charset="0"/>
                          <a:ea typeface="ＭＳ Ｐゴシック" pitchFamily="34" charset="-128"/>
                          <a:cs typeface="+mn-cs"/>
                        </a:rPr>
                        <a:t>“By using a range of instruments, I can measure and record the weather and can discuss how weather affects my life.”  (SOC 1-12a)</a:t>
                      </a:r>
                    </a:p>
                    <a:p>
                      <a:pPr marL="360000" marR="0" lvl="0" indent="-171450" algn="l" defTabSz="914400" rtl="0" eaLnBrk="1" fontAlgn="base" latinLnBrk="0" hangingPunct="1">
                        <a:lnSpc>
                          <a:spcPct val="110000"/>
                        </a:lnSpc>
                        <a:spcBef>
                          <a:spcPts val="150"/>
                        </a:spcBef>
                        <a:spcAft>
                          <a:spcPts val="150"/>
                        </a:spcAft>
                        <a:buClrTx/>
                        <a:buSzTx/>
                        <a:buFont typeface="Wingdings" panose="05000000000000000000" pitchFamily="2" charset="2"/>
                        <a:buChar char="Ø"/>
                        <a:tabLst/>
                        <a:defRPr/>
                      </a:pPr>
                      <a:r>
                        <a:rPr lang="en-GB" sz="1000" b="0" i="1" kern="1200" dirty="0" smtClean="0">
                          <a:solidFill>
                            <a:schemeClr val="tx1"/>
                          </a:solidFill>
                          <a:effectLst/>
                          <a:latin typeface="Comic Sans MS" panose="030F0702030302020204" pitchFamily="66" charset="0"/>
                          <a:ea typeface="ＭＳ Ｐゴシック" pitchFamily="34" charset="-128"/>
                          <a:cs typeface="+mn-cs"/>
                        </a:rPr>
                        <a:t>“By exploring climate zones around the world, I can compare and describe how climate affects living things.” (SOC 1-12b)</a:t>
                      </a:r>
                    </a:p>
                    <a:p>
                      <a:pPr marL="171450" marR="0" lvl="0" indent="-17145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defRPr/>
                      </a:pPr>
                      <a:r>
                        <a:rPr lang="en-GB" sz="1200" b="0" kern="1200" dirty="0" smtClean="0">
                          <a:solidFill>
                            <a:schemeClr val="tx1"/>
                          </a:solidFill>
                          <a:effectLst/>
                          <a:latin typeface="Comic Sans MS" panose="030F0702030302020204" pitchFamily="66" charset="0"/>
                          <a:ea typeface="ＭＳ Ｐゴシック" pitchFamily="34" charset="-128"/>
                          <a:cs typeface="+mn-cs"/>
                        </a:rPr>
                        <a:t>For your two week project choose</a:t>
                      </a:r>
                      <a:r>
                        <a:rPr lang="en-GB" sz="1200" b="0" kern="1200" baseline="0" dirty="0" smtClean="0">
                          <a:solidFill>
                            <a:schemeClr val="tx1"/>
                          </a:solidFill>
                          <a:effectLst/>
                          <a:latin typeface="Comic Sans MS" panose="030F0702030302020204" pitchFamily="66" charset="0"/>
                          <a:ea typeface="ＭＳ Ｐゴシック" pitchFamily="34" charset="-128"/>
                          <a:cs typeface="+mn-cs"/>
                        </a:rPr>
                        <a:t> any country or region in the world and find out about its climate. You can then make a poster with what you find out and can share it with your class. </a:t>
                      </a:r>
                      <a:r>
                        <a:rPr lang="en-GB" sz="1200" b="0" kern="1200" dirty="0" smtClean="0">
                          <a:solidFill>
                            <a:schemeClr val="tx1"/>
                          </a:solidFill>
                          <a:effectLst/>
                          <a:latin typeface="Comic Sans MS" panose="030F0702030302020204" pitchFamily="66" charset="0"/>
                          <a:ea typeface="ＭＳ Ｐゴシック" pitchFamily="34" charset="-128"/>
                          <a:cs typeface="+mn-cs"/>
                        </a:rPr>
                        <a:t>Here’s a website to get you started:</a:t>
                      </a:r>
                    </a:p>
                    <a:p>
                      <a:pPr marL="360000" marR="0" lvl="0" indent="-171450" algn="l" defTabSz="914400" rtl="0" eaLnBrk="1" fontAlgn="base" latinLnBrk="0" hangingPunct="1">
                        <a:lnSpc>
                          <a:spcPct val="110000"/>
                        </a:lnSpc>
                        <a:spcBef>
                          <a:spcPts val="150"/>
                        </a:spcBef>
                        <a:spcAft>
                          <a:spcPts val="150"/>
                        </a:spcAft>
                        <a:buClrTx/>
                        <a:buSzTx/>
                        <a:buFont typeface="Wingdings" panose="05000000000000000000" pitchFamily="2" charset="2"/>
                        <a:buChar char="Ø"/>
                        <a:tabLst/>
                        <a:defRPr/>
                      </a:pPr>
                      <a:r>
                        <a:rPr lang="en-GB" sz="1000" b="0" kern="1200" dirty="0" smtClean="0">
                          <a:solidFill>
                            <a:schemeClr val="tx1"/>
                          </a:solidFill>
                          <a:effectLst/>
                          <a:latin typeface="Comic Sans MS" panose="030F0702030302020204" pitchFamily="66" charset="0"/>
                          <a:ea typeface="ＭＳ Ｐゴシック" pitchFamily="34" charset="-128"/>
                          <a:cs typeface="+mn-cs"/>
                          <a:hlinkClick r:id="rId3"/>
                        </a:rPr>
                        <a:t>funkidslive.com/learn/marina-ventura/climate-explorers/major-climate-zones-world/#</a:t>
                      </a:r>
                      <a:r>
                        <a:rPr lang="en-GB" sz="1000" b="0" kern="1200" dirty="0" smtClean="0">
                          <a:solidFill>
                            <a:schemeClr val="tx1"/>
                          </a:solidFill>
                          <a:effectLst/>
                          <a:latin typeface="Comic Sans MS" panose="030F0702030302020204" pitchFamily="66" charset="0"/>
                          <a:ea typeface="ＭＳ Ｐゴシック" pitchFamily="34" charset="-128"/>
                          <a:cs typeface="+mn-cs"/>
                        </a:rPr>
                        <a:t> </a:t>
                      </a:r>
                    </a:p>
                    <a:p>
                      <a:pPr marL="0" marR="0" lvl="0" indent="0" algn="l" defTabSz="914400" rtl="0" eaLnBrk="1" fontAlgn="base" latinLnBrk="0" hangingPunct="1">
                        <a:lnSpc>
                          <a:spcPct val="110000"/>
                        </a:lnSpc>
                        <a:spcBef>
                          <a:spcPts val="150"/>
                        </a:spcBef>
                        <a:spcAft>
                          <a:spcPts val="150"/>
                        </a:spcAft>
                        <a:buClrTx/>
                        <a:buSzTx/>
                        <a:buFontTx/>
                        <a:buNone/>
                        <a:tabLst/>
                        <a:defRPr/>
                      </a:pPr>
                      <a:endParaRPr lang="en-GB" sz="600" b="0" kern="1200" dirty="0" smtClean="0">
                        <a:solidFill>
                          <a:schemeClr val="tx1"/>
                        </a:solidFill>
                        <a:effectLst/>
                        <a:latin typeface="Comic Sans MS" panose="030F0702030302020204" pitchFamily="66" charset="0"/>
                        <a:ea typeface="ＭＳ Ｐゴシック" pitchFamily="34" charset="-128"/>
                        <a:cs typeface="+mn-cs"/>
                      </a:endParaRPr>
                    </a:p>
                    <a:p>
                      <a:pPr marL="0" marR="0" lvl="0" indent="0" algn="l" defTabSz="914400" rtl="0" eaLnBrk="1" fontAlgn="base" latinLnBrk="0" hangingPunct="1">
                        <a:lnSpc>
                          <a:spcPct val="110000"/>
                        </a:lnSpc>
                        <a:spcBef>
                          <a:spcPts val="150"/>
                        </a:spcBef>
                        <a:spcAft>
                          <a:spcPts val="150"/>
                        </a:spcAft>
                        <a:buClrTx/>
                        <a:buSzTx/>
                        <a:buFontTx/>
                        <a:buNone/>
                        <a:tabLst>
                          <a:tab pos="0" algn="l"/>
                        </a:tabLst>
                      </a:pPr>
                      <a:r>
                        <a:rPr kumimoji="0" lang="en-GB" altLang="en-US" sz="1200" b="0" i="0" u="sng" strike="noStrike" cap="none" normalizeH="0" baseline="0" dirty="0" smtClean="0">
                          <a:ln>
                            <a:noFill/>
                          </a:ln>
                          <a:solidFill>
                            <a:schemeClr val="tx1"/>
                          </a:solidFill>
                          <a:effectLst/>
                          <a:latin typeface="Comic Sans MS" pitchFamily="66" charset="0"/>
                          <a:ea typeface="ＭＳ Ｐゴシック" charset="-128"/>
                        </a:rPr>
                        <a:t>Reading:</a:t>
                      </a:r>
                      <a:endParaRPr kumimoji="0" lang="en-GB" altLang="en-US" sz="1200" b="0" i="0" u="none" strike="noStrike" cap="none" normalizeH="0" baseline="0" dirty="0" smtClean="0">
                        <a:ln>
                          <a:noFill/>
                        </a:ln>
                        <a:solidFill>
                          <a:schemeClr val="tx1"/>
                        </a:solidFill>
                        <a:effectLst/>
                        <a:latin typeface="Comic Sans MS" pitchFamily="66" charset="0"/>
                        <a:ea typeface="ＭＳ Ｐゴシック" charset="-128"/>
                      </a:endParaRPr>
                    </a:p>
                    <a:p>
                      <a:pPr marL="180000" marR="0" lvl="0" indent="-18000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tab pos="0" algn="l"/>
                        </a:tabLst>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‘Big Cats’ Book sent home in your folder.</a:t>
                      </a:r>
                    </a:p>
                    <a:p>
                      <a:pPr marL="180000" marR="0" lvl="0" indent="-18000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tab pos="0" algn="l"/>
                        </a:tabLst>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Read your reading book with an adult and talk about the story.</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r h="1858686">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txBody>
                  <a:tcPr marL="99060" marR="99060" marT="45712" marB="45712"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blipFill dpi="0" rotWithShape="1">
                      <a:blip r:embed="rId4">
                        <a:extLst>
                          <a:ext uri="{28A0092B-C50C-407E-A947-70E740481C1C}">
                            <a14:useLocalDpi xmlns:a14="http://schemas.microsoft.com/office/drawing/2010/main" val="0"/>
                          </a:ext>
                        </a:extLst>
                      </a:blip>
                      <a:srcRect/>
                      <a:stretch>
                        <a:fillRect/>
                      </a:stretch>
                    </a:blipFill>
                  </a:tcPr>
                </a:tc>
                <a:tc vMerge="1">
                  <a:txBody>
                    <a:bodyPr/>
                    <a:lstStyle>
                      <a:lvl1pPr>
                        <a:spcBef>
                          <a:spcPct val="20000"/>
                        </a:spcBef>
                        <a:tabLst>
                          <a:tab pos="0" algn="l"/>
                        </a:tabLst>
                        <a:defRPr sz="2800">
                          <a:solidFill>
                            <a:schemeClr val="tx1"/>
                          </a:solidFill>
                          <a:latin typeface="Arial" charset="0"/>
                          <a:ea typeface="ＭＳ Ｐゴシック" pitchFamily="34" charset="-128"/>
                        </a:defRPr>
                      </a:lvl1pPr>
                      <a:lvl2pPr marL="742950" indent="-285750">
                        <a:spcBef>
                          <a:spcPct val="20000"/>
                        </a:spcBef>
                        <a:tabLst>
                          <a:tab pos="0" algn="l"/>
                        </a:tabLst>
                        <a:defRPr sz="2400">
                          <a:solidFill>
                            <a:schemeClr val="tx1"/>
                          </a:solidFill>
                          <a:latin typeface="Arial" charset="0"/>
                          <a:ea typeface="ＭＳ Ｐゴシック" pitchFamily="34" charset="-128"/>
                        </a:defRPr>
                      </a:lvl2pPr>
                      <a:lvl3pPr marL="1143000" indent="-228600">
                        <a:spcBef>
                          <a:spcPct val="20000"/>
                        </a:spcBef>
                        <a:tabLst>
                          <a:tab pos="0" algn="l"/>
                        </a:tabLst>
                        <a:defRPr sz="2000">
                          <a:solidFill>
                            <a:schemeClr val="tx1"/>
                          </a:solidFill>
                          <a:latin typeface="Arial" charset="0"/>
                          <a:ea typeface="ＭＳ Ｐゴシック" pitchFamily="34" charset="-128"/>
                        </a:defRPr>
                      </a:lvl3pPr>
                      <a:lvl4pPr marL="1600200" indent="-228600">
                        <a:spcBef>
                          <a:spcPct val="20000"/>
                        </a:spcBef>
                        <a:tabLst>
                          <a:tab pos="0" algn="l"/>
                        </a:tabLst>
                        <a:defRPr>
                          <a:solidFill>
                            <a:schemeClr val="tx1"/>
                          </a:solidFill>
                          <a:latin typeface="Arial" charset="0"/>
                          <a:ea typeface="ＭＳ Ｐゴシック" pitchFamily="34" charset="-128"/>
                        </a:defRPr>
                      </a:lvl4pPr>
                      <a:lvl5pPr marL="2057400" indent="-228600">
                        <a:spcBef>
                          <a:spcPct val="20000"/>
                        </a:spcBef>
                        <a:tabLst>
                          <a:tab pos="0" algn="l"/>
                        </a:tabLst>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150"/>
                        </a:spcBef>
                        <a:spcAft>
                          <a:spcPts val="150"/>
                        </a:spcAft>
                        <a:buClrTx/>
                        <a:buSzTx/>
                        <a:buFontTx/>
                        <a:buNone/>
                        <a:tabLst>
                          <a:tab pos="0" algn="l"/>
                        </a:tabLst>
                      </a:pPr>
                      <a:endPar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endParaRPr>
                    </a:p>
                  </a:txBody>
                  <a:tcPr marL="123825" marR="123825"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04631983"/>
                  </a:ext>
                </a:extLst>
              </a:tr>
              <a:tr h="1677414">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600" b="0" i="0" u="none" strike="noStrike" cap="none" normalizeH="0" baseline="0" dirty="0">
                        <a:ln>
                          <a:noFill/>
                        </a:ln>
                        <a:solidFill>
                          <a:schemeClr val="tx1"/>
                        </a:solidFill>
                        <a:effectLst/>
                        <a:latin typeface="Comic Sans MS" pitchFamily="66" charset="0"/>
                        <a:ea typeface="ＭＳ Ｐゴシック" pitchFamily="34" charset="-128"/>
                      </a:endParaRPr>
                    </a:p>
                  </a:txBody>
                  <a:tcPr marL="99060" marR="99060" marT="45712" marB="45712"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blipFill dpi="0" rotWithShape="1">
                      <a:blip r:embed="rId5">
                        <a:extLst>
                          <a:ext uri="{28A0092B-C50C-407E-A947-70E740481C1C}">
                            <a14:useLocalDpi xmlns:a14="http://schemas.microsoft.com/office/drawing/2010/main" val="0"/>
                          </a:ext>
                        </a:extLst>
                      </a:blip>
                      <a:srcRect/>
                      <a:stretch>
                        <a:fillRect/>
                      </a:stretch>
                    </a:blipFill>
                  </a:tcPr>
                </a:tc>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150"/>
                        </a:spcBef>
                        <a:spcAft>
                          <a:spcPts val="150"/>
                        </a:spcAft>
                        <a:buClrTx/>
                        <a:buSzTx/>
                        <a:buFontTx/>
                        <a:buNone/>
                        <a:tabLst>
                          <a:tab pos="0" algn="l"/>
                        </a:tabLst>
                      </a:pPr>
                      <a:r>
                        <a:rPr kumimoji="0" lang="en-GB" altLang="en-US" sz="1200" b="0" i="0" u="sng" strike="noStrike" cap="none" normalizeH="0" baseline="0" dirty="0" smtClean="0">
                          <a:ln>
                            <a:noFill/>
                          </a:ln>
                          <a:solidFill>
                            <a:schemeClr val="tx1"/>
                          </a:solidFill>
                          <a:effectLst/>
                          <a:latin typeface="Comic Sans MS" pitchFamily="66" charset="0"/>
                          <a:ea typeface="ＭＳ Ｐゴシック" charset="-128"/>
                        </a:rPr>
                        <a:t>Reminders:</a:t>
                      </a:r>
                    </a:p>
                    <a:p>
                      <a:pPr marL="171450" indent="-171450">
                        <a:buFont typeface="Arial" panose="020B0604020202020204" pitchFamily="34" charset="0"/>
                        <a:buChar char="•"/>
                      </a:pPr>
                      <a:r>
                        <a:rPr lang="en-GB" sz="1200" b="0" i="0" u="none" strike="noStrike" kern="1200" baseline="0" dirty="0" smtClean="0">
                          <a:solidFill>
                            <a:schemeClr val="tx1"/>
                          </a:solidFill>
                          <a:latin typeface="Comic Sans MS" panose="030F0702030302020204" pitchFamily="66" charset="0"/>
                          <a:ea typeface="ＭＳ Ｐゴシック" pitchFamily="34" charset="-128"/>
                          <a:cs typeface="+mn-cs"/>
                        </a:rPr>
                        <a:t>Outdoor Learning – As there have been very high winds and wet weather the last two Mondays we have been unable to go out. Hopefully the weather will improve. Some children are still not bringing in welly boots/waterproofs so I am assuming that you are happy for them to go out in what they are wearing to school.</a:t>
                      </a:r>
                      <a:endParaRPr lang="en-GB" sz="1200" b="0" i="0" u="none" strike="noStrike" kern="1200" baseline="0" dirty="0" smtClean="0">
                        <a:solidFill>
                          <a:schemeClr val="tx1"/>
                        </a:solidFill>
                        <a:latin typeface="Comic Sans MS" panose="030F0702030302020204" pitchFamily="66" charset="0"/>
                        <a:ea typeface="ＭＳ Ｐゴシック" pitchFamily="34" charset="-128"/>
                        <a:cs typeface="+mn-cs"/>
                      </a:endParaRPr>
                    </a:p>
                  </a:txBody>
                  <a:tcPr marL="123825" marR="123825"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19394268"/>
                  </a:ext>
                </a:extLst>
              </a:tr>
            </a:tbl>
          </a:graphicData>
        </a:graphic>
      </p:graphicFrame>
      <p:pic>
        <p:nvPicPr>
          <p:cNvPr id="4" name="Picture 3">
            <a:extLst>
              <a:ext uri="{FF2B5EF4-FFF2-40B4-BE49-F238E27FC236}">
                <a16:creationId xmlns:a16="http://schemas.microsoft.com/office/drawing/2014/main" id="{369699D5-7DA9-49E2-BE9F-FFDB4C0B480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456" y="54263"/>
            <a:ext cx="720000" cy="720000"/>
          </a:xfrm>
          <a:prstGeom prst="rect">
            <a:avLst/>
          </a:prstGeom>
        </p:spPr>
      </p:pic>
      <p:sp>
        <p:nvSpPr>
          <p:cNvPr id="6" name="Rectangle 5">
            <a:extLst>
              <a:ext uri="{FF2B5EF4-FFF2-40B4-BE49-F238E27FC236}">
                <a16:creationId xmlns:a16="http://schemas.microsoft.com/office/drawing/2014/main" id="{7FCD533C-D1FA-4C8A-9654-3E67ADEB5F8B}"/>
              </a:ext>
            </a:extLst>
          </p:cNvPr>
          <p:cNvSpPr/>
          <p:nvPr/>
        </p:nvSpPr>
        <p:spPr>
          <a:xfrm>
            <a:off x="260410" y="6423192"/>
            <a:ext cx="9357443" cy="369332"/>
          </a:xfrm>
          <a:prstGeom prst="rect">
            <a:avLst/>
          </a:prstGeom>
        </p:spPr>
        <p:txBody>
          <a:bodyPr wrap="square">
            <a:spAutoFit/>
          </a:bodyPr>
          <a:lstStyle/>
          <a:p>
            <a:pPr algn="ctr"/>
            <a:r>
              <a:rPr lang="en-GB" sz="900" i="1" dirty="0">
                <a:solidFill>
                  <a:srgbClr val="00B0F0"/>
                </a:solidFill>
                <a:latin typeface="Comic Sans MS" panose="030F0702030302020204" pitchFamily="66" charset="0"/>
              </a:rPr>
              <a:t>Your education should help you use and develop your talents and abilities. </a:t>
            </a:r>
          </a:p>
          <a:p>
            <a:pPr algn="ctr"/>
            <a:r>
              <a:rPr lang="en-GB" sz="900" i="1" dirty="0">
                <a:solidFill>
                  <a:srgbClr val="00B0F0"/>
                </a:solidFill>
                <a:latin typeface="Comic Sans MS" panose="030F0702030302020204" pitchFamily="66" charset="0"/>
              </a:rPr>
              <a:t>It should also help you learn to live peacefully, protect the environment and respect other people. (UNCRC: Article 29)</a:t>
            </a:r>
          </a:p>
        </p:txBody>
      </p:sp>
      <p:pic>
        <p:nvPicPr>
          <p:cNvPr id="55" name="Picture 54">
            <a:extLst>
              <a:ext uri="{FF2B5EF4-FFF2-40B4-BE49-F238E27FC236}">
                <a16:creationId xmlns:a16="http://schemas.microsoft.com/office/drawing/2014/main" id="{42D2D833-92FF-4FD5-A67D-5CDC4D10D26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129544" y="44624"/>
            <a:ext cx="720000" cy="720000"/>
          </a:xfrm>
          <a:prstGeom prst="rect">
            <a:avLst/>
          </a:prstGeom>
        </p:spPr>
      </p:pic>
      <p:graphicFrame>
        <p:nvGraphicFramePr>
          <p:cNvPr id="27" name="Table 26">
            <a:extLst>
              <a:ext uri="{FF2B5EF4-FFF2-40B4-BE49-F238E27FC236}">
                <a16:creationId xmlns:a16="http://schemas.microsoft.com/office/drawing/2014/main" id="{C45F5171-5EB1-42B1-99D6-BFB1EECA3B6C}"/>
              </a:ext>
            </a:extLst>
          </p:cNvPr>
          <p:cNvGraphicFramePr>
            <a:graphicFrameLocks noGrp="1"/>
          </p:cNvGraphicFramePr>
          <p:nvPr>
            <p:extLst>
              <p:ext uri="{D42A27DB-BD31-4B8C-83A1-F6EECF244321}">
                <p14:modId xmlns:p14="http://schemas.microsoft.com/office/powerpoint/2010/main" val="2154584087"/>
              </p:ext>
            </p:extLst>
          </p:nvPr>
        </p:nvGraphicFramePr>
        <p:xfrm>
          <a:off x="7845590" y="908720"/>
          <a:ext cx="1800000" cy="732662"/>
        </p:xfrm>
        <a:graphic>
          <a:graphicData uri="http://schemas.openxmlformats.org/drawingml/2006/table">
            <a:tbl>
              <a:tblPr/>
              <a:tblGrid>
                <a:gridCol w="1800000">
                  <a:extLst>
                    <a:ext uri="{9D8B030D-6E8A-4147-A177-3AD203B41FA5}">
                      <a16:colId xmlns:a16="http://schemas.microsoft.com/office/drawing/2014/main" val="1294303771"/>
                    </a:ext>
                  </a:extLst>
                </a:gridCol>
              </a:tblGrid>
              <a:tr h="366331">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smtClean="0">
                          <a:ln>
                            <a:noFill/>
                          </a:ln>
                          <a:solidFill>
                            <a:schemeClr val="bg1"/>
                          </a:solidFill>
                          <a:effectLst/>
                          <a:latin typeface="Comic Sans MS" pitchFamily="66" charset="0"/>
                          <a:ea typeface="ＭＳ Ｐゴシック" pitchFamily="34" charset="-128"/>
                        </a:rPr>
                        <a:t>Outdoor Learning</a:t>
                      </a:r>
                      <a:endPar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endParaRPr>
                    </a:p>
                  </a:txBody>
                  <a:tcPr marL="99060" marR="99060" marT="45712" marB="45712" anchor="ctr" horzOverflow="overflow">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2821830967"/>
                  </a:ext>
                </a:extLst>
              </a:tr>
              <a:tr h="366331">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171450" marR="0" lvl="0" indent="-17145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defRPr/>
                      </a:pPr>
                      <a:r>
                        <a:rPr lang="en-GB" sz="1200" b="0" kern="1200" dirty="0" smtClean="0">
                          <a:solidFill>
                            <a:schemeClr val="tx1"/>
                          </a:solidFill>
                          <a:effectLst/>
                          <a:latin typeface="Comic Sans MS" panose="030F0702030302020204" pitchFamily="66" charset="0"/>
                          <a:ea typeface="ＭＳ Ｐゴシック" pitchFamily="34" charset="-128"/>
                          <a:cs typeface="+mn-cs"/>
                        </a:rPr>
                        <a:t>Monday</a:t>
                      </a:r>
                      <a:endParaRPr lang="en-GB" sz="1200" b="0" kern="1200" dirty="0" smtClean="0">
                        <a:solidFill>
                          <a:schemeClr val="tx1"/>
                        </a:solidFill>
                        <a:effectLst/>
                        <a:latin typeface="Comic Sans MS" panose="030F0702030302020204" pitchFamily="66" charset="0"/>
                        <a:ea typeface="ＭＳ Ｐゴシック" pitchFamily="34" charset="-128"/>
                        <a:cs typeface="+mn-cs"/>
                      </a:endParaRPr>
                    </a:p>
                  </a:txBody>
                  <a:tcPr marL="99060" marR="99060" marT="45712" marB="45712" anchor="ctr" horzOverflow="overflow">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bl>
          </a:graphicData>
        </a:graphic>
      </p:graphicFrame>
      <p:sp>
        <p:nvSpPr>
          <p:cNvPr id="30" name="Rectangle 29">
            <a:extLst>
              <a:ext uri="{FF2B5EF4-FFF2-40B4-BE49-F238E27FC236}">
                <a16:creationId xmlns:a16="http://schemas.microsoft.com/office/drawing/2014/main" id="{59FF55E5-7BF8-43C6-BADF-A489DF4FF84D}"/>
              </a:ext>
            </a:extLst>
          </p:cNvPr>
          <p:cNvSpPr/>
          <p:nvPr/>
        </p:nvSpPr>
        <p:spPr>
          <a:xfrm>
            <a:off x="485013" y="5229200"/>
            <a:ext cx="1080000" cy="540000"/>
          </a:xfrm>
          <a:prstGeom prst="rect">
            <a:avLst/>
          </a:prstGeom>
          <a:solidFill>
            <a:srgbClr val="00B0F0"/>
          </a:solidFill>
          <a:ln>
            <a:noFill/>
          </a:ln>
        </p:spPr>
        <p:style>
          <a:lnRef idx="0">
            <a:schemeClr val="accent2"/>
          </a:lnRef>
          <a:fillRef idx="3">
            <a:schemeClr val="accent2"/>
          </a:fillRef>
          <a:effectRef idx="3">
            <a:schemeClr val="accent2"/>
          </a:effectRef>
          <a:fontRef idx="minor">
            <a:schemeClr val="lt1"/>
          </a:fontRef>
        </p:style>
        <p:txBody>
          <a:bodyPr wrap="none" lIns="91440" tIns="45720" rIns="91440" bIns="45720" anchor="ctr">
            <a:noAutofit/>
          </a:bodyPr>
          <a:lstStyle/>
          <a:p>
            <a:pPr algn="ctr"/>
            <a:r>
              <a:rPr lang="en-US" sz="1100" b="1" cap="none" spc="0"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Other/</a:t>
            </a:r>
          </a:p>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Reminders</a:t>
            </a:r>
            <a:endParaRPr lang="en-US" sz="1100" b="1" cap="none" spc="0"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endParaRPr>
          </a:p>
        </p:txBody>
      </p:sp>
      <p:graphicFrame>
        <p:nvGraphicFramePr>
          <p:cNvPr id="11" name="Table 10">
            <a:extLst>
              <a:ext uri="{FF2B5EF4-FFF2-40B4-BE49-F238E27FC236}">
                <a16:creationId xmlns:a16="http://schemas.microsoft.com/office/drawing/2014/main" id="{B04885B0-4F30-4301-9D48-6B5A66914133}"/>
              </a:ext>
            </a:extLst>
          </p:cNvPr>
          <p:cNvGraphicFramePr>
            <a:graphicFrameLocks noGrp="1"/>
          </p:cNvGraphicFramePr>
          <p:nvPr>
            <p:extLst>
              <p:ext uri="{D42A27DB-BD31-4B8C-83A1-F6EECF244321}">
                <p14:modId xmlns:p14="http://schemas.microsoft.com/office/powerpoint/2010/main" val="1337623735"/>
              </p:ext>
            </p:extLst>
          </p:nvPr>
        </p:nvGraphicFramePr>
        <p:xfrm>
          <a:off x="1424608" y="238812"/>
          <a:ext cx="2460493" cy="410070"/>
        </p:xfrm>
        <a:graphic>
          <a:graphicData uri="http://schemas.openxmlformats.org/drawingml/2006/table">
            <a:tbl>
              <a:tblPr/>
              <a:tblGrid>
                <a:gridCol w="2460493">
                  <a:extLst>
                    <a:ext uri="{9D8B030D-6E8A-4147-A177-3AD203B41FA5}">
                      <a16:colId xmlns:a16="http://schemas.microsoft.com/office/drawing/2014/main" val="783308030"/>
                    </a:ext>
                  </a:extLst>
                </a:gridCol>
              </a:tblGrid>
              <a:tr h="41007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500" b="1" i="0" u="none" strike="noStrike" cap="none" normalizeH="0" baseline="0" dirty="0">
                          <a:ln>
                            <a:noFill/>
                          </a:ln>
                          <a:solidFill>
                            <a:schemeClr val="bg1"/>
                          </a:solidFill>
                          <a:effectLst/>
                          <a:latin typeface="Comic Sans MS" pitchFamily="66" charset="0"/>
                          <a:ea typeface="ＭＳ Ｐゴシック" pitchFamily="34" charset="-128"/>
                        </a:rPr>
                        <a:t>Primary </a:t>
                      </a:r>
                      <a:r>
                        <a:rPr kumimoji="0" lang="en-GB" altLang="en-US" sz="1500" b="1" i="0" u="none" strike="noStrike" cap="none" normalizeH="0" baseline="0" dirty="0" smtClean="0">
                          <a:ln>
                            <a:noFill/>
                          </a:ln>
                          <a:solidFill>
                            <a:schemeClr val="bg1"/>
                          </a:solidFill>
                          <a:effectLst/>
                          <a:latin typeface="Comic Sans MS" pitchFamily="66" charset="0"/>
                          <a:ea typeface="ＭＳ Ｐゴシック" pitchFamily="34" charset="-128"/>
                        </a:rPr>
                        <a:t>2a </a:t>
                      </a:r>
                      <a:r>
                        <a:rPr kumimoji="0" lang="en-GB" altLang="en-US" sz="1500" b="1" i="0" u="none" strike="noStrike" cap="none" normalizeH="0" baseline="0" dirty="0">
                          <a:ln>
                            <a:noFill/>
                          </a:ln>
                          <a:solidFill>
                            <a:schemeClr val="bg1"/>
                          </a:solidFill>
                          <a:effectLst/>
                          <a:latin typeface="Comic Sans MS" pitchFamily="66" charset="0"/>
                          <a:ea typeface="ＭＳ Ｐゴシック" pitchFamily="34" charset="-128"/>
                        </a:rPr>
                        <a:t>Homework</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66130641"/>
                  </a:ext>
                </a:extLst>
              </a:tr>
            </a:tbl>
          </a:graphicData>
        </a:graphic>
      </p:graphicFrame>
      <p:graphicFrame>
        <p:nvGraphicFramePr>
          <p:cNvPr id="33" name="Table 32">
            <a:extLst>
              <a:ext uri="{FF2B5EF4-FFF2-40B4-BE49-F238E27FC236}">
                <a16:creationId xmlns:a16="http://schemas.microsoft.com/office/drawing/2014/main" id="{8D8F5099-3C68-45ED-927A-996ACF47E3D0}"/>
              </a:ext>
            </a:extLst>
          </p:cNvPr>
          <p:cNvGraphicFramePr>
            <a:graphicFrameLocks noGrp="1"/>
          </p:cNvGraphicFramePr>
          <p:nvPr>
            <p:extLst>
              <p:ext uri="{D42A27DB-BD31-4B8C-83A1-F6EECF244321}">
                <p14:modId xmlns:p14="http://schemas.microsoft.com/office/powerpoint/2010/main" val="1968533991"/>
              </p:ext>
            </p:extLst>
          </p:nvPr>
        </p:nvGraphicFramePr>
        <p:xfrm>
          <a:off x="4537212" y="235788"/>
          <a:ext cx="3944180" cy="410070"/>
        </p:xfrm>
        <a:graphic>
          <a:graphicData uri="http://schemas.openxmlformats.org/drawingml/2006/table">
            <a:tbl>
              <a:tblPr/>
              <a:tblGrid>
                <a:gridCol w="3944180">
                  <a:extLst>
                    <a:ext uri="{9D8B030D-6E8A-4147-A177-3AD203B41FA5}">
                      <a16:colId xmlns:a16="http://schemas.microsoft.com/office/drawing/2014/main" val="783308030"/>
                    </a:ext>
                  </a:extLst>
                </a:gridCol>
              </a:tblGrid>
              <a:tr h="41007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algn="ctr">
                        <a:spcBef>
                          <a:spcPct val="0"/>
                        </a:spcBef>
                        <a:buFontTx/>
                        <a:buNone/>
                      </a:pPr>
                      <a:r>
                        <a:rPr lang="en-GB" altLang="en-US" sz="1100" b="1" dirty="0">
                          <a:solidFill>
                            <a:schemeClr val="bg1"/>
                          </a:solidFill>
                          <a:latin typeface="Comic Sans MS" pitchFamily="66" charset="0"/>
                        </a:rPr>
                        <a:t>Week Beginning: </a:t>
                      </a:r>
                      <a:r>
                        <a:rPr lang="en-GB" altLang="en-US" sz="1100" b="1" dirty="0" smtClean="0">
                          <a:solidFill>
                            <a:schemeClr val="bg1"/>
                          </a:solidFill>
                          <a:latin typeface="Comic Sans MS" pitchFamily="66" charset="0"/>
                        </a:rPr>
                        <a:t>Monday 20</a:t>
                      </a:r>
                      <a:r>
                        <a:rPr lang="en-GB" altLang="en-US" sz="1100" b="1" baseline="30000" dirty="0" smtClean="0">
                          <a:solidFill>
                            <a:schemeClr val="bg1"/>
                          </a:solidFill>
                          <a:latin typeface="Comic Sans MS" pitchFamily="66" charset="0"/>
                        </a:rPr>
                        <a:t>th</a:t>
                      </a:r>
                      <a:r>
                        <a:rPr lang="en-GB" altLang="en-US" sz="1100" b="1" dirty="0" smtClean="0">
                          <a:solidFill>
                            <a:schemeClr val="bg1"/>
                          </a:solidFill>
                          <a:latin typeface="Comic Sans MS" pitchFamily="66" charset="0"/>
                        </a:rPr>
                        <a:t> January 2020</a:t>
                      </a:r>
                      <a:endParaRPr lang="en-GB" altLang="en-US" sz="1100" b="1" dirty="0">
                        <a:solidFill>
                          <a:schemeClr val="bg1"/>
                        </a:solidFill>
                        <a:latin typeface="Comic Sans MS" pitchFamily="66" charset="0"/>
                      </a:endParaRP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66130641"/>
                  </a:ext>
                </a:extLst>
              </a:tr>
            </a:tbl>
          </a:graphicData>
        </a:graphic>
      </p:graphicFrame>
      <p:graphicFrame>
        <p:nvGraphicFramePr>
          <p:cNvPr id="14" name="Table 13">
            <a:extLst>
              <a:ext uri="{FF2B5EF4-FFF2-40B4-BE49-F238E27FC236}">
                <a16:creationId xmlns:a16="http://schemas.microsoft.com/office/drawing/2014/main" id="{C45F5171-5EB1-42B1-99D6-BFB1EECA3B6C}"/>
              </a:ext>
            </a:extLst>
          </p:cNvPr>
          <p:cNvGraphicFramePr>
            <a:graphicFrameLocks noGrp="1"/>
          </p:cNvGraphicFramePr>
          <p:nvPr>
            <p:extLst>
              <p:ext uri="{D42A27DB-BD31-4B8C-83A1-F6EECF244321}">
                <p14:modId xmlns:p14="http://schemas.microsoft.com/office/powerpoint/2010/main" val="1425968258"/>
              </p:ext>
            </p:extLst>
          </p:nvPr>
        </p:nvGraphicFramePr>
        <p:xfrm>
          <a:off x="7845590" y="1772816"/>
          <a:ext cx="1800000" cy="1000886"/>
        </p:xfrm>
        <a:graphic>
          <a:graphicData uri="http://schemas.openxmlformats.org/drawingml/2006/table">
            <a:tbl>
              <a:tblPr/>
              <a:tblGrid>
                <a:gridCol w="1800000">
                  <a:extLst>
                    <a:ext uri="{9D8B030D-6E8A-4147-A177-3AD203B41FA5}">
                      <a16:colId xmlns:a16="http://schemas.microsoft.com/office/drawing/2014/main" val="1294303771"/>
                    </a:ext>
                  </a:extLst>
                </a:gridCol>
              </a:tblGrid>
              <a:tr h="365236">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smtClean="0">
                          <a:ln>
                            <a:noFill/>
                          </a:ln>
                          <a:solidFill>
                            <a:schemeClr val="bg1"/>
                          </a:solidFill>
                          <a:effectLst/>
                          <a:latin typeface="Comic Sans MS" pitchFamily="66" charset="0"/>
                          <a:ea typeface="ＭＳ Ｐゴシック" pitchFamily="34" charset="-128"/>
                        </a:rPr>
                        <a:t>PE Days</a:t>
                      </a:r>
                      <a:endPar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endParaRPr>
                    </a:p>
                  </a:txBody>
                  <a:tcPr marL="99060" marR="99060" marT="45712" marB="45712" anchor="ctr" horzOverflow="overflow">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2821830967"/>
                  </a:ext>
                </a:extLst>
              </a:tr>
              <a:tr h="63565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180000" marR="0" lvl="0" indent="-18000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defRPr/>
                      </a:pPr>
                      <a:r>
                        <a:rPr lang="en-GB" sz="1200" b="0" kern="1200" dirty="0" smtClean="0">
                          <a:solidFill>
                            <a:schemeClr val="tx1"/>
                          </a:solidFill>
                          <a:effectLst/>
                          <a:latin typeface="Comic Sans MS" panose="030F0702030302020204" pitchFamily="66" charset="0"/>
                          <a:ea typeface="ＭＳ Ｐゴシック" pitchFamily="34" charset="-128"/>
                          <a:cs typeface="+mn-cs"/>
                        </a:rPr>
                        <a:t>Thursday</a:t>
                      </a:r>
                    </a:p>
                    <a:p>
                      <a:pPr marL="180000" marR="0" lvl="0" indent="-18000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defRPr/>
                      </a:pPr>
                      <a:r>
                        <a:rPr lang="en-GB" sz="1200" b="0" kern="1200" dirty="0" smtClean="0">
                          <a:solidFill>
                            <a:schemeClr val="tx1"/>
                          </a:solidFill>
                          <a:effectLst/>
                          <a:latin typeface="Comic Sans MS" panose="030F0702030302020204" pitchFamily="66" charset="0"/>
                          <a:ea typeface="ＭＳ Ｐゴシック" pitchFamily="34" charset="-128"/>
                          <a:cs typeface="+mn-cs"/>
                        </a:rPr>
                        <a:t>Friday</a:t>
                      </a:r>
                    </a:p>
                  </a:txBody>
                  <a:tcPr marL="99060" marR="99060" marT="45712" marB="45712" anchor="ctr" horzOverflow="overflow">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bl>
          </a:graphicData>
        </a:graphic>
      </p:graphicFrame>
      <p:graphicFrame>
        <p:nvGraphicFramePr>
          <p:cNvPr id="15" name="Table 14">
            <a:extLst>
              <a:ext uri="{FF2B5EF4-FFF2-40B4-BE49-F238E27FC236}">
                <a16:creationId xmlns:a16="http://schemas.microsoft.com/office/drawing/2014/main" id="{BC1D53D0-9BAF-4973-B92E-4A8059997B39}"/>
              </a:ext>
            </a:extLst>
          </p:cNvPr>
          <p:cNvGraphicFramePr>
            <a:graphicFrameLocks noGrp="1"/>
          </p:cNvGraphicFramePr>
          <p:nvPr>
            <p:extLst>
              <p:ext uri="{D42A27DB-BD31-4B8C-83A1-F6EECF244321}">
                <p14:modId xmlns:p14="http://schemas.microsoft.com/office/powerpoint/2010/main" val="105712381"/>
              </p:ext>
            </p:extLst>
          </p:nvPr>
        </p:nvGraphicFramePr>
        <p:xfrm>
          <a:off x="7845590" y="2924945"/>
          <a:ext cx="1800000" cy="3265648"/>
        </p:xfrm>
        <a:graphic>
          <a:graphicData uri="http://schemas.openxmlformats.org/drawingml/2006/table">
            <a:tbl>
              <a:tblPr/>
              <a:tblGrid>
                <a:gridCol w="900000">
                  <a:extLst>
                    <a:ext uri="{9D8B030D-6E8A-4147-A177-3AD203B41FA5}">
                      <a16:colId xmlns:a16="http://schemas.microsoft.com/office/drawing/2014/main" val="1294303771"/>
                    </a:ext>
                  </a:extLst>
                </a:gridCol>
                <a:gridCol w="900000">
                  <a:extLst>
                    <a:ext uri="{9D8B030D-6E8A-4147-A177-3AD203B41FA5}">
                      <a16:colId xmlns:a16="http://schemas.microsoft.com/office/drawing/2014/main" val="4176039104"/>
                    </a:ext>
                  </a:extLst>
                </a:gridCol>
              </a:tblGrid>
              <a:tr h="422135">
                <a:tc gridSpan="2">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rPr>
                        <a:t>Spelling Words</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endParaRP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2821830967"/>
                  </a:ext>
                </a:extLst>
              </a:tr>
              <a:tr h="2843513">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endParaRPr lang="en-GB" altLang="en-US" sz="1200" dirty="0" smtClean="0">
                        <a:solidFill>
                          <a:schemeClr val="tx1"/>
                        </a:solidFill>
                        <a:latin typeface="Comic Sans MS" pitchFamily="66" charset="0"/>
                      </a:endParaRPr>
                    </a:p>
                  </a:txBody>
                  <a:tcPr marL="90000" marR="90000" marT="90000" marB="90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tc>
                  <a:txBody>
                    <a:bodyPr/>
                    <a:lstStyle/>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endParaRPr lang="en-GB" altLang="en-US" sz="1200" dirty="0" smtClean="0">
                        <a:solidFill>
                          <a:schemeClr val="tx1"/>
                        </a:solidFill>
                        <a:latin typeface="Comic Sans MS" pitchFamily="66" charset="0"/>
                      </a:endParaRPr>
                    </a:p>
                  </a:txBody>
                  <a:tcPr marL="90000" marR="90000" marT="90000" marB="90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bl>
          </a:graphicData>
        </a:graphic>
      </p:graphicFrame>
    </p:spTree>
    <p:extLst>
      <p:ext uri="{BB962C8B-B14F-4D97-AF65-F5344CB8AC3E}">
        <p14:creationId xmlns:p14="http://schemas.microsoft.com/office/powerpoint/2010/main" val="2666003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Custom 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B0F0"/>
      </a:hlink>
      <a:folHlink>
        <a:srgbClr val="92D05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6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6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3867</TotalTime>
  <Words>271</Words>
  <Application>Microsoft Office PowerPoint</Application>
  <PresentationFormat>A4 Paper (210x297 mm)</PresentationFormat>
  <Paragraphs>26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Comic Sans MS</vt:lpstr>
      <vt:lpstr>Wingdings</vt:lpstr>
      <vt:lpstr>Blank Presentation</vt:lpstr>
      <vt:lpstr>PowerPoint Presentation</vt:lpstr>
    </vt:vector>
  </TitlesOfParts>
  <Company>Iain Jamieson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Gordon Edge</dc:creator>
  <cp:lastModifiedBy>Elaine Wallace</cp:lastModifiedBy>
  <cp:revision>337</cp:revision>
  <cp:lastPrinted>2018-09-30T23:45:39Z</cp:lastPrinted>
  <dcterms:created xsi:type="dcterms:W3CDTF">2007-08-19T13:05:16Z</dcterms:created>
  <dcterms:modified xsi:type="dcterms:W3CDTF">2020-01-17T15:25:27Z</dcterms:modified>
</cp:coreProperties>
</file>