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58204"/>
              </p:ext>
            </p:extLst>
          </p:nvPr>
        </p:nvGraphicFramePr>
        <p:xfrm>
          <a:off x="1445894" y="836714"/>
          <a:ext cx="7098379" cy="5532298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783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Weight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Weigh objects around the house using scales if you have them.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You could use a tin of soup and find items that weigh more or less or about the same as it.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Find the weight of various items by looking at the label.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Use the </a:t>
                      </a:r>
                      <a:r>
                        <a:rPr lang="en-GB" sz="1200" b="0" u="none" kern="1200" baseline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terms Kilogram and grams.</a:t>
                      </a:r>
                      <a:endParaRPr lang="en-GB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an activity from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your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menu to help you learn your words.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week, keep, when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 book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Please use the back pages to support your child with their reading.</a:t>
                      </a:r>
                      <a:endParaRPr kumimoji="0" lang="en-GB" altLang="en-US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Christmas Technology Challenge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The children will be put in small groups for this and are asked to make a Christmas item. This will be disclosed on Friday! If you have in your house any Christmas foam shapes, sequins 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etc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 (not glitter) that could be stuck down, please send these in for us to use.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630807"/>
              </p:ext>
            </p:extLst>
          </p:nvPr>
        </p:nvGraphicFramePr>
        <p:xfrm>
          <a:off x="8934924" y="2400596"/>
          <a:ext cx="1839797" cy="6093295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2143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3759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sauce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because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applaud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pause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Paul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 Laura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Chilli Challenge </a:t>
                      </a:r>
                      <a:endParaRPr lang="en-GB" altLang="en-US" sz="1200" dirty="0" smtClean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a</a:t>
                      </a:r>
                      <a:r>
                        <a:rPr lang="en-GB" altLang="en-US" sz="120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utograph</a:t>
                      </a:r>
                      <a:endParaRPr lang="en-GB" altLang="en-US" sz="1200" dirty="0" smtClean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August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trauma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haunted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2a 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917530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9th</a:t>
                      </a:r>
                      <a:r>
                        <a:rPr lang="en-GB" altLang="en-US" sz="1100" b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Decem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ber </a:t>
                      </a: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2019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233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Elaine Wallace</cp:lastModifiedBy>
  <cp:revision>12</cp:revision>
  <dcterms:modified xsi:type="dcterms:W3CDTF">2019-12-06T15:22:32Z</dcterms:modified>
</cp:coreProperties>
</file>