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24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32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8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1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A2FD5-1805-4627-BAE9-03BABC1CD1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5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67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43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21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83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74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28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32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07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5D180-9A20-4A13-9C02-779F14E9AA14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48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7F6C76F-FA49-419A-AE71-2F22A957A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567937"/>
              </p:ext>
            </p:extLst>
          </p:nvPr>
        </p:nvGraphicFramePr>
        <p:xfrm>
          <a:off x="1445894" y="836714"/>
          <a:ext cx="7098379" cy="5532298"/>
        </p:xfrm>
        <a:graphic>
          <a:graphicData uri="http://schemas.openxmlformats.org/drawingml/2006/table">
            <a:tbl>
              <a:tblPr/>
              <a:tblGrid>
                <a:gridCol w="1406525">
                  <a:extLst>
                    <a:ext uri="{9D8B030D-6E8A-4147-A177-3AD203B41FA5}">
                      <a16:colId xmlns:a16="http://schemas.microsoft.com/office/drawing/2014/main" val="2373920045"/>
                    </a:ext>
                  </a:extLst>
                </a:gridCol>
                <a:gridCol w="5691854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376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Curricular Area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Tasks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17833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Please make a maths game of your choice with either a Winter or a Christmas theme for you to play with a friend. Think about all the maths games that were out 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during </a:t>
                      </a:r>
                      <a:r>
                        <a:rPr lang="en-GB" sz="1200" b="0" kern="1200" baseline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Open Classrooms and 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maybe try to adapt some of these ideas. I look forward to seeing all the exciting games.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  <a:tr h="19574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Spelling:</a:t>
                      </a: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Choose an activity from 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your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 menu to help you learn your words.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Common words – their, some, them, last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Reading</a:t>
                      </a: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Reading book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Please use the back pages to support your child with their reading.</a:t>
                      </a:r>
                      <a:endParaRPr kumimoji="0" lang="en-GB" altLang="en-US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631983"/>
                  </a:ext>
                </a:extLst>
              </a:tr>
              <a:tr h="14147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39426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69699D5-7DA9-49E2-BE9F-FFDB4C0B48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54263"/>
            <a:ext cx="720000" cy="720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FCD533C-D1FA-4C8A-9654-3E67ADEB5F8B}"/>
              </a:ext>
            </a:extLst>
          </p:cNvPr>
          <p:cNvSpPr/>
          <p:nvPr/>
        </p:nvSpPr>
        <p:spPr>
          <a:xfrm>
            <a:off x="1417279" y="6372036"/>
            <a:ext cx="9357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Your education should help you use and develop your talents and abilities. </a:t>
            </a:r>
          </a:p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It should also help you learn to live peacefully, protect the environment and respect other people. (UNCRC: Article 29)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42D2D833-92FF-4FD5-A67D-5CDC4D10D2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544" y="44624"/>
            <a:ext cx="720000" cy="720000"/>
          </a:xfrm>
          <a:prstGeom prst="rect">
            <a:avLst/>
          </a:prstGeom>
        </p:spPr>
      </p:pic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45F5171-5EB1-42B1-99D6-BFB1EECA3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548392"/>
              </p:ext>
            </p:extLst>
          </p:nvPr>
        </p:nvGraphicFramePr>
        <p:xfrm>
          <a:off x="8934925" y="872359"/>
          <a:ext cx="1800000" cy="1420495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6699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Outdoor Learning Day</a:t>
                      </a: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7505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Monday</a:t>
                      </a: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551F6CC3-6FC1-4660-B43E-FB2A458E6BF2}"/>
              </a:ext>
            </a:extLst>
          </p:cNvPr>
          <p:cNvSpPr/>
          <p:nvPr/>
        </p:nvSpPr>
        <p:spPr>
          <a:xfrm>
            <a:off x="1713654" y="3305129"/>
            <a:ext cx="90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Literacy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&amp; English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A9EC7C7-03E7-4151-A9C6-90F234A5992F}"/>
              </a:ext>
            </a:extLst>
          </p:cNvPr>
          <p:cNvSpPr/>
          <p:nvPr/>
        </p:nvSpPr>
        <p:spPr>
          <a:xfrm>
            <a:off x="1623654" y="1633330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Numeracy &amp;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Mathematics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9FF55E5-7BF8-43C6-BADF-A489DF4FF84D}"/>
              </a:ext>
            </a:extLst>
          </p:cNvPr>
          <p:cNvSpPr/>
          <p:nvPr/>
        </p:nvSpPr>
        <p:spPr>
          <a:xfrm>
            <a:off x="1628013" y="5249345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Other/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Reminders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BC1D53D0-9BAF-4973-B92E-4A8059997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670899"/>
              </p:ext>
            </p:extLst>
          </p:nvPr>
        </p:nvGraphicFramePr>
        <p:xfrm>
          <a:off x="8934924" y="2400596"/>
          <a:ext cx="1839797" cy="5823864"/>
        </p:xfrm>
        <a:graphic>
          <a:graphicData uri="http://schemas.openxmlformats.org/drawingml/2006/table">
            <a:tbl>
              <a:tblPr/>
              <a:tblGrid>
                <a:gridCol w="1839797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2143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 Words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33759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boil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spoil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coin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moist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toilet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join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Chilli Challenge 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cuboid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avoids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choices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noisily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solidFill>
                          <a:srgbClr val="002060"/>
                        </a:solidFill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solidFill>
                          <a:srgbClr val="002060"/>
                        </a:solidFill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solidFill>
                          <a:srgbClr val="002060"/>
                        </a:solidFill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</a:txBody>
                  <a:tcPr marL="90000" marR="90000" marT="90000" marB="9000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04885B0-4F30-4301-9D48-6B5A6691413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67609" y="238812"/>
          <a:ext cx="2460493" cy="410070"/>
        </p:xfrm>
        <a:graphic>
          <a:graphicData uri="http://schemas.openxmlformats.org/drawingml/2006/table">
            <a:tbl>
              <a:tblPr/>
              <a:tblGrid>
                <a:gridCol w="2460493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Primary 2a Homework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8D8F5099-3C68-45ED-927A-996ACF47E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200313"/>
              </p:ext>
            </p:extLst>
          </p:nvPr>
        </p:nvGraphicFramePr>
        <p:xfrm>
          <a:off x="5680212" y="235788"/>
          <a:ext cx="3944180" cy="410070"/>
        </p:xfrm>
        <a:graphic>
          <a:graphicData uri="http://schemas.openxmlformats.org/drawingml/2006/table">
            <a:tbl>
              <a:tblPr/>
              <a:tblGrid>
                <a:gridCol w="3944180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Week Beginning: Monday </a:t>
                      </a:r>
                      <a:r>
                        <a:rPr lang="en-GB" altLang="en-US" sz="1100" b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2</a:t>
                      </a:r>
                      <a:r>
                        <a:rPr lang="en-GB" altLang="en-US" sz="1100" b="1" baseline="300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nd</a:t>
                      </a:r>
                      <a:r>
                        <a:rPr lang="en-GB" altLang="en-US" sz="1100" b="1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 Decem</a:t>
                      </a:r>
                      <a:r>
                        <a:rPr lang="en-GB" altLang="en-US" sz="1100" b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ber </a:t>
                      </a: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2019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22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175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Wallace</dc:creator>
  <cp:lastModifiedBy>Elaine Wallace</cp:lastModifiedBy>
  <cp:revision>8</cp:revision>
  <dcterms:modified xsi:type="dcterms:W3CDTF">2019-11-29T15:16:55Z</dcterms:modified>
</cp:coreProperties>
</file>