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9E1EA-91F2-4FA0-9F3F-DEB655BE2D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20FAA-FDB9-4D33-8CF7-6C3AE59D1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29F78-45AC-4489-9711-964CACF99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E5E1C-A775-4977-812D-8DDF9719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3FB60-7A93-453D-891E-C26FC54D8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08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9D234-4141-488E-8A09-DC3C52042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27F2AD-2E28-4C29-AD80-E708C283B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C221D-FCD3-445A-912B-9F2676C55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C4FF3-C464-4C53-BD9D-CC2392D0B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4AC9A-196B-4562-AB2E-A309516CC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77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C3281E-B39C-4758-BF55-7AE94BE143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3D609B-830E-4F3D-A630-3964E185B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4C90B-2CE7-4A92-89D3-BCC8B2BCA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B6CC0-19C6-4A50-A324-BCBA94D91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48D3D-B948-4CD5-9ABF-830FBC97F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328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24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7801E-8F1B-4CE2-B668-E38ED2416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A8ADA-0135-45C7-9AEE-595CF16E2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A65FD-51FB-4A3C-A4AB-D7D2C0ED7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09C39-3D32-4184-AD3B-A4B3014AC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B6F32-FEAA-4B65-BAEA-280AE748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665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9D0D7-24D8-4362-A7E4-255AB5DB1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85851-750C-4AB0-927F-3E3A4D257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085ED-474C-41E0-BC2E-AD3871A68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D3474-31C1-44FF-A490-879381482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CB3C9-6C82-4B86-A255-CA6DCED0E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48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B5C16-53DA-4EE8-837D-EFA93A4BA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6CCD5-7AC1-4D40-926F-1493E3FA36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0F6DBC-FC42-4A7B-ACB8-40077F9F8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98034-AAB6-45B5-B977-F9A0B90F0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E9D16-129A-4E39-B82D-60B86CBEE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1E959-9A80-4361-B4B9-2059EC563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72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2F515-AA5D-4293-A339-354A9D952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FBEF7-0D00-4D63-B533-755FF8D8D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1CB5A-CA52-4302-955F-725D0E0D6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3BD504-628C-4CBA-AE7F-F9C4CBDA1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545258-AB8A-47DC-B0F2-3B5646C77C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AD30B8-378C-4524-AFEC-458721F22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9EDA86-5C6F-4746-B51B-EBE51E567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63CF8D-FAC4-4966-886D-ADCA3269B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28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3095E-3286-4BB6-84FF-2F2F304EB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C21C32-909F-411B-994B-FF4FBFD68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BCD5D2-B528-4F98-B1B0-5575626AD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E5C88E-AEC9-45B0-BB8C-3EF360730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58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EC88F2-771E-405C-90F4-A044746C7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3C2C88-BD53-4C6D-9FF9-B042B7F02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B8256-5343-4067-BC63-D975C0FD7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8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948B8-C971-4EA0-8348-AC4CD9C50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F4846-EF8A-4A32-BF42-DF6F926B8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1126F6-1DF4-402D-AF79-CC1181C55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88AE9-DF13-4453-87D8-DA1EFEF1E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5BD5B-D373-4096-861D-D62DB0EEA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F8364-DF36-4981-905D-02A4E889B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10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CFDC7-AD67-4FEC-BE04-16A98060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499615-5F65-4E37-8926-0E41EED4BA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73202-C08E-48A0-8900-630155548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0977-0BFB-4BAC-BC5A-80B26A576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B18C6-57D0-4950-B8D5-CE35E4963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3111D-F1FE-4DCE-9BE0-2040ABAF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17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449387-0B79-4509-9F28-D83FD7AC6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40DD71-439E-481C-B8A4-AF728B922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64D28-3ECD-4768-BDBD-6A2667915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FBB0B-E6C3-40C1-AC8C-88DA076C0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FB463-EDB5-4244-877E-5BE8786493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74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047524"/>
              </p:ext>
            </p:extLst>
          </p:nvPr>
        </p:nvGraphicFramePr>
        <p:xfrm>
          <a:off x="1445893" y="836712"/>
          <a:ext cx="7200000" cy="5400000"/>
        </p:xfrm>
        <a:graphic>
          <a:graphicData uri="http://schemas.openxmlformats.org/drawingml/2006/table">
            <a:tbl>
              <a:tblPr/>
              <a:tblGrid>
                <a:gridCol w="1426661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773339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41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2729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Two week homework – Due in on Friday 15</a:t>
                      </a:r>
                      <a:r>
                        <a:rPr kumimoji="0" lang="en-GB" altLang="en-US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th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 November</a:t>
                      </a:r>
                      <a:endParaRPr kumimoji="0" lang="en-GB" altLang="en-US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sng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+mn-cs"/>
                        </a:rPr>
                        <a:t>Topic – Egypt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+mn-cs"/>
                        </a:rPr>
                        <a:t>Over the next two </a:t>
                      </a: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+mn-cs"/>
                        </a:rPr>
                        <a:t>weeks </a:t>
                      </a:r>
                      <a:r>
                        <a:rPr kumimoji="0" lang="en-GB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+mn-cs"/>
                        </a:rPr>
                        <a:t>I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+mn-cs"/>
                        </a:rPr>
                        <a:t>would like you to complete a mini research project, finding out about Egypt.  For example, you may choose to look at the pyramids, Egyptian homes or writing or the pharaohs.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+mn-cs"/>
                        </a:rPr>
                        <a:t>You can choose which way to present your information – fact file, poster or leaflet. Try to include some writing and pictures.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+mn-cs"/>
                        </a:rPr>
                        <a:t>Reading books will continue to go home.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u="none" kern="1200" dirty="0">
                        <a:solidFill>
                          <a:srgbClr val="00B0F0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21548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5574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902250"/>
              </p:ext>
            </p:extLst>
          </p:nvPr>
        </p:nvGraphicFramePr>
        <p:xfrm>
          <a:off x="8934925" y="1085149"/>
          <a:ext cx="1800000" cy="115103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4005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408411"/>
              </p:ext>
            </p:extLst>
          </p:nvPr>
        </p:nvGraphicFramePr>
        <p:xfrm>
          <a:off x="8934925" y="2514831"/>
          <a:ext cx="1800000" cy="354612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403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142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361" rtl="0" eaLnBrk="1" fontAlgn="auto" latinLnBrk="0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endParaRPr lang="en-GB" altLang="en-US" sz="1200" dirty="0">
                        <a:latin typeface="Comic Sans MS" pitchFamily="66" charset="0"/>
                      </a:endParaRP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/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2a 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116425"/>
              </p:ext>
            </p:extLst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4</a:t>
                      </a:r>
                      <a:r>
                        <a:rPr lang="en-GB" altLang="en-US" sz="1100" b="1" baseline="30000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th</a:t>
                      </a: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November 2019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069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Wallace</dc:creator>
  <cp:lastModifiedBy>Elaine Wallace</cp:lastModifiedBy>
  <cp:revision>5</cp:revision>
  <dcterms:created xsi:type="dcterms:W3CDTF">2019-11-03T19:32:42Z</dcterms:created>
  <dcterms:modified xsi:type="dcterms:W3CDTF">2019-11-04T08:34:10Z</dcterms:modified>
</cp:coreProperties>
</file>