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405D180-9A20-4A13-9C02-779F14E9AA14}" type="datetimeFigureOut">
              <a:rPr lang="en-GB" smtClean="0"/>
              <a:t>25/11/2019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2840245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405D180-9A20-4A13-9C02-779F14E9AA14}" type="datetimeFigureOut">
              <a:rPr lang="en-GB" smtClean="0"/>
              <a:t>25/11/2019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1169322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405D180-9A20-4A13-9C02-779F14E9AA14}" type="datetimeFigureOut">
              <a:rPr lang="en-GB" smtClean="0"/>
              <a:t>25/11/2019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1119088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endParaRPr lang="en-GB"/>
          </a:p>
        </p:txBody>
      </p:sp>
      <p:sp>
        <p:nvSpPr>
          <p:cNvPr id="3" name="Content Placeholder 2"/>
          <p:cNvSpPr>
            <a:spLocks noGrp="1"/>
          </p:cNvSpPr>
          <p:nvPr>
            <p:ph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6197600" y="1981201"/>
            <a:ext cx="508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6197600" y="4114800"/>
            <a:ext cx="508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4"/>
          <p:cNvSpPr>
            <a:spLocks noGrp="1" noChangeArrowheads="1"/>
          </p:cNvSpPr>
          <p:nvPr>
            <p:ph type="dt" sz="half" idx="10"/>
          </p:nvPr>
        </p:nvSpPr>
        <p:spPr>
          <a:ln/>
        </p:spPr>
        <p:txBody>
          <a:bodyPr/>
          <a:lstStyle>
            <a:lvl1pPr>
              <a:defRPr/>
            </a:lvl1pPr>
          </a:lstStyle>
          <a:p>
            <a:pPr>
              <a:defRPr/>
            </a:pPr>
            <a:endParaRPr lang="en-US" dirty="0"/>
          </a:p>
        </p:txBody>
      </p:sp>
      <p:sp>
        <p:nvSpPr>
          <p:cNvPr id="7"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8" name="Rectangle 6"/>
          <p:cNvSpPr>
            <a:spLocks noGrp="1" noChangeArrowheads="1"/>
          </p:cNvSpPr>
          <p:nvPr>
            <p:ph type="sldNum" sz="quarter" idx="12"/>
          </p:nvPr>
        </p:nvSpPr>
        <p:spPr>
          <a:ln/>
        </p:spPr>
        <p:txBody>
          <a:bodyPr/>
          <a:lstStyle>
            <a:lvl1pPr>
              <a:defRPr/>
            </a:lvl1pPr>
          </a:lstStyle>
          <a:p>
            <a:pPr>
              <a:defRPr/>
            </a:pPr>
            <a:fld id="{303A2FD5-1805-4627-BAE9-03BABC1CD190}" type="slidenum">
              <a:rPr lang="en-US"/>
              <a:pPr>
                <a:defRPr/>
              </a:pPr>
              <a:t>‹#›</a:t>
            </a:fld>
            <a:endParaRPr lang="en-US" dirty="0"/>
          </a:p>
        </p:txBody>
      </p:sp>
    </p:spTree>
    <p:extLst>
      <p:ext uri="{BB962C8B-B14F-4D97-AF65-F5344CB8AC3E}">
        <p14:creationId xmlns:p14="http://schemas.microsoft.com/office/powerpoint/2010/main" val="787854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405D180-9A20-4A13-9C02-779F14E9AA14}" type="datetimeFigureOut">
              <a:rPr lang="en-GB" smtClean="0"/>
              <a:t>25/11/2019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3026675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05D180-9A20-4A13-9C02-779F14E9AA14}" type="datetimeFigureOut">
              <a:rPr lang="en-GB" smtClean="0"/>
              <a:t>25/11/2019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3390431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405D180-9A20-4A13-9C02-779F14E9AA14}" type="datetimeFigureOut">
              <a:rPr lang="en-GB" smtClean="0"/>
              <a:t>25/11/2019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1147212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405D180-9A20-4A13-9C02-779F14E9AA14}" type="datetimeFigureOut">
              <a:rPr lang="en-GB" smtClean="0"/>
              <a:t>25/11/2019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4026835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405D180-9A20-4A13-9C02-779F14E9AA14}" type="datetimeFigureOut">
              <a:rPr lang="en-GB" smtClean="0"/>
              <a:t>25/11/2019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633745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05D180-9A20-4A13-9C02-779F14E9AA14}" type="datetimeFigureOut">
              <a:rPr lang="en-GB" smtClean="0"/>
              <a:t>25/11/2019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1771289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405D180-9A20-4A13-9C02-779F14E9AA14}" type="datetimeFigureOut">
              <a:rPr lang="en-GB" smtClean="0"/>
              <a:t>25/11/2019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1299323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405D180-9A20-4A13-9C02-779F14E9AA14}" type="datetimeFigureOut">
              <a:rPr lang="en-GB" smtClean="0"/>
              <a:t>25/11/2019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2576070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05D180-9A20-4A13-9C02-779F14E9AA14}" type="datetimeFigureOut">
              <a:rPr lang="en-GB" smtClean="0"/>
              <a:t>25/11/2019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4DC2C5-5F1D-46C1-B189-A5DC97C63D51}" type="slidenum">
              <a:rPr lang="en-GB" smtClean="0"/>
              <a:t>‹#›</a:t>
            </a:fld>
            <a:endParaRPr lang="en-GB"/>
          </a:p>
        </p:txBody>
      </p:sp>
    </p:spTree>
    <p:extLst>
      <p:ext uri="{BB962C8B-B14F-4D97-AF65-F5344CB8AC3E}">
        <p14:creationId xmlns:p14="http://schemas.microsoft.com/office/powerpoint/2010/main" val="3824487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hyperlink" Target="https://www.parentclub.scot/articles/read-write-count" TargetMode="Externa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7F6C76F-FA49-419A-AE71-2F22A957A54D}"/>
              </a:ext>
            </a:extLst>
          </p:cNvPr>
          <p:cNvGraphicFramePr>
            <a:graphicFrameLocks noGrp="1"/>
          </p:cNvGraphicFramePr>
          <p:nvPr>
            <p:extLst>
              <p:ext uri="{D42A27DB-BD31-4B8C-83A1-F6EECF244321}">
                <p14:modId xmlns:p14="http://schemas.microsoft.com/office/powerpoint/2010/main" val="3518027544"/>
              </p:ext>
            </p:extLst>
          </p:nvPr>
        </p:nvGraphicFramePr>
        <p:xfrm>
          <a:off x="1445894" y="836714"/>
          <a:ext cx="7098379" cy="5532298"/>
        </p:xfrm>
        <a:graphic>
          <a:graphicData uri="http://schemas.openxmlformats.org/drawingml/2006/table">
            <a:tbl>
              <a:tblPr/>
              <a:tblGrid>
                <a:gridCol w="1406525">
                  <a:extLst>
                    <a:ext uri="{9D8B030D-6E8A-4147-A177-3AD203B41FA5}">
                      <a16:colId xmlns:a16="http://schemas.microsoft.com/office/drawing/2014/main" val="2373920045"/>
                    </a:ext>
                  </a:extLst>
                </a:gridCol>
                <a:gridCol w="5691854">
                  <a:extLst>
                    <a:ext uri="{9D8B030D-6E8A-4147-A177-3AD203B41FA5}">
                      <a16:colId xmlns:a16="http://schemas.microsoft.com/office/drawing/2014/main" val="1294303771"/>
                    </a:ext>
                  </a:extLst>
                </a:gridCol>
              </a:tblGrid>
              <a:tr h="376818">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1" i="0" u="none" strike="noStrike" cap="none" normalizeH="0" baseline="0" dirty="0">
                          <a:ln>
                            <a:noFill/>
                          </a:ln>
                          <a:solidFill>
                            <a:schemeClr val="bg1"/>
                          </a:solidFill>
                          <a:effectLst/>
                          <a:latin typeface="Comic Sans MS" pitchFamily="66" charset="0"/>
                          <a:ea typeface="ＭＳ Ｐゴシック" pitchFamily="34" charset="-128"/>
                        </a:rPr>
                        <a:t>Curricular Area</a:t>
                      </a: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1" i="0" u="none" strike="noStrike" cap="none" normalizeH="0" baseline="0" dirty="0">
                          <a:ln>
                            <a:noFill/>
                          </a:ln>
                          <a:solidFill>
                            <a:schemeClr val="bg1"/>
                          </a:solidFill>
                          <a:effectLst/>
                          <a:latin typeface="Comic Sans MS" pitchFamily="66" charset="0"/>
                          <a:ea typeface="ＭＳ Ｐゴシック" pitchFamily="34" charset="-128"/>
                        </a:rPr>
                        <a:t>Tasks</a:t>
                      </a: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2821830967"/>
                  </a:ext>
                </a:extLst>
              </a:tr>
              <a:tr h="1783336">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Comic Sans MS" pitchFamily="66" charset="0"/>
                        <a:ea typeface="ＭＳ Ｐゴシック" pitchFamily="34" charset="-128"/>
                      </a:endParaRPr>
                    </a:p>
                  </a:txBody>
                  <a:tcPr marL="99060" marR="99060" marT="45712" marB="45712"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blipFill dpi="0" rotWithShape="1">
                      <a:blip r:embed="rId2">
                        <a:extLst>
                          <a:ext uri="{28A0092B-C50C-407E-A947-70E740481C1C}">
                            <a14:useLocalDpi xmlns:a14="http://schemas.microsoft.com/office/drawing/2010/main" val="0"/>
                          </a:ext>
                        </a:extLst>
                      </a:blip>
                      <a:srcRect/>
                      <a:stretch>
                        <a:fillRect/>
                      </a:stretch>
                    </a:blipFill>
                  </a:tcPr>
                </a:tc>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l" defTabSz="914400" rtl="0" eaLnBrk="1" fontAlgn="base" latinLnBrk="0" hangingPunct="1">
                        <a:lnSpc>
                          <a:spcPct val="110000"/>
                        </a:lnSpc>
                        <a:spcBef>
                          <a:spcPts val="150"/>
                        </a:spcBef>
                        <a:spcAft>
                          <a:spcPts val="150"/>
                        </a:spcAft>
                        <a:buClrTx/>
                        <a:buSzTx/>
                        <a:buFontTx/>
                        <a:buNone/>
                        <a:tabLst/>
                        <a:defRPr/>
                      </a:pPr>
                      <a:r>
                        <a:rPr lang="en-GB" sz="1200" b="0" kern="1200" baseline="0" dirty="0" smtClean="0">
                          <a:solidFill>
                            <a:schemeClr val="tx1"/>
                          </a:solidFill>
                          <a:effectLst/>
                          <a:latin typeface="Comic Sans MS" panose="030F0702030302020204" pitchFamily="66" charset="0"/>
                          <a:ea typeface="ＭＳ Ｐゴシック" pitchFamily="34" charset="-128"/>
                          <a:cs typeface="+mn-cs"/>
                        </a:rPr>
                        <a:t>Chilli challenge – Pick one of the mental maths sheets to do each night.</a:t>
                      </a:r>
                    </a:p>
                    <a:p>
                      <a:pPr marL="0" marR="0" lvl="0" indent="0" algn="l" defTabSz="914400" rtl="0" eaLnBrk="1" fontAlgn="base" latinLnBrk="0" hangingPunct="1">
                        <a:lnSpc>
                          <a:spcPct val="110000"/>
                        </a:lnSpc>
                        <a:spcBef>
                          <a:spcPts val="150"/>
                        </a:spcBef>
                        <a:spcAft>
                          <a:spcPts val="150"/>
                        </a:spcAft>
                        <a:buClrTx/>
                        <a:buSzTx/>
                        <a:buFontTx/>
                        <a:buNone/>
                        <a:tabLst/>
                        <a:defRPr/>
                      </a:pPr>
                      <a:r>
                        <a:rPr lang="en-GB" sz="1200" b="0" kern="1200" baseline="0" dirty="0" smtClean="0">
                          <a:solidFill>
                            <a:schemeClr val="tx1"/>
                          </a:solidFill>
                          <a:effectLst/>
                          <a:latin typeface="Comic Sans MS" panose="030F0702030302020204" pitchFamily="66" charset="0"/>
                          <a:ea typeface="ＭＳ Ｐゴシック" pitchFamily="34" charset="-128"/>
                          <a:cs typeface="+mn-cs"/>
                        </a:rPr>
                        <a:t>You can choose which level you would like to use either green or red.</a:t>
                      </a:r>
                    </a:p>
                    <a:p>
                      <a:pPr marL="0" marR="0" lvl="0" indent="0" algn="l" defTabSz="914400" rtl="0" eaLnBrk="1" fontAlgn="base" latinLnBrk="0" hangingPunct="1">
                        <a:lnSpc>
                          <a:spcPct val="110000"/>
                        </a:lnSpc>
                        <a:spcBef>
                          <a:spcPts val="150"/>
                        </a:spcBef>
                        <a:spcAft>
                          <a:spcPts val="150"/>
                        </a:spcAft>
                        <a:buClrTx/>
                        <a:buSzTx/>
                        <a:buFontTx/>
                        <a:buNone/>
                        <a:tabLst/>
                        <a:defRPr/>
                      </a:pPr>
                      <a:r>
                        <a:rPr lang="en-GB" sz="1200" b="0" kern="1200" baseline="0" dirty="0" smtClean="0">
                          <a:solidFill>
                            <a:schemeClr val="tx1"/>
                          </a:solidFill>
                          <a:effectLst/>
                          <a:latin typeface="Comic Sans MS" panose="030F0702030302020204" pitchFamily="66" charset="0"/>
                          <a:ea typeface="ＭＳ Ｐゴシック" pitchFamily="34" charset="-128"/>
                          <a:cs typeface="+mn-cs"/>
                        </a:rPr>
                        <a:t>The questions should be read aloud and then answered orally (if there is a picture, this would have to be shown). If needed, cubes/number line can be used. Counting on is a good strategy to use for addition.</a:t>
                      </a:r>
                    </a:p>
                    <a:p>
                      <a:pPr marL="0" marR="0" lvl="0" indent="0" algn="l" defTabSz="914400" rtl="0" eaLnBrk="1" fontAlgn="base" latinLnBrk="0" hangingPunct="1">
                        <a:lnSpc>
                          <a:spcPct val="110000"/>
                        </a:lnSpc>
                        <a:spcBef>
                          <a:spcPts val="150"/>
                        </a:spcBef>
                        <a:spcAft>
                          <a:spcPts val="150"/>
                        </a:spcAft>
                        <a:buClrTx/>
                        <a:buSzTx/>
                        <a:buFontTx/>
                        <a:buNone/>
                        <a:tabLst/>
                        <a:defRPr/>
                      </a:pPr>
                      <a:r>
                        <a:rPr lang="en-GB" sz="1200" b="0" kern="1200" baseline="0" dirty="0" smtClean="0">
                          <a:solidFill>
                            <a:schemeClr val="tx1"/>
                          </a:solidFill>
                          <a:effectLst/>
                          <a:latin typeface="Comic Sans MS" panose="030F0702030302020204" pitchFamily="66" charset="0"/>
                          <a:ea typeface="ＭＳ Ｐゴシック" pitchFamily="34" charset="-128"/>
                          <a:cs typeface="+mn-cs"/>
                        </a:rPr>
                        <a:t>e.g. 4 + 5   Put the bigger number in your head  that’s 5 and add the 4.  6,7,8,9     4 + 5 = 9</a:t>
                      </a: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73231274"/>
                  </a:ext>
                </a:extLst>
              </a:tr>
              <a:tr h="1957432">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Comic Sans MS" pitchFamily="66" charset="0"/>
                        <a:ea typeface="ＭＳ Ｐゴシック" pitchFamily="34"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Comic Sans MS" pitchFamily="66" charset="0"/>
                        <a:ea typeface="ＭＳ Ｐゴシック" pitchFamily="34" charset="-128"/>
                      </a:endParaRPr>
                    </a:p>
                  </a:txBody>
                  <a:tcPr marL="99060" marR="99060" marT="45712" marB="45712"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blipFill dpi="0" rotWithShape="1">
                      <a:blip r:embed="rId3">
                        <a:extLst>
                          <a:ext uri="{28A0092B-C50C-407E-A947-70E740481C1C}">
                            <a14:useLocalDpi xmlns:a14="http://schemas.microsoft.com/office/drawing/2010/main" val="0"/>
                          </a:ext>
                        </a:extLst>
                      </a:blip>
                      <a:srcRect/>
                      <a:stretch>
                        <a:fillRect/>
                      </a:stretch>
                    </a:blipFill>
                  </a:tcPr>
                </a:tc>
                <a:tc>
                  <a:txBody>
                    <a:bodyPr/>
                    <a:lstStyle>
                      <a:lvl1pPr>
                        <a:spcBef>
                          <a:spcPct val="20000"/>
                        </a:spcBef>
                        <a:tabLst>
                          <a:tab pos="0" algn="l"/>
                        </a:tabLst>
                        <a:defRPr sz="2800">
                          <a:solidFill>
                            <a:schemeClr val="tx1"/>
                          </a:solidFill>
                          <a:latin typeface="Arial" charset="0"/>
                          <a:ea typeface="ＭＳ Ｐゴシック" pitchFamily="34" charset="-128"/>
                        </a:defRPr>
                      </a:lvl1pPr>
                      <a:lvl2pPr marL="742950" indent="-285750">
                        <a:spcBef>
                          <a:spcPct val="20000"/>
                        </a:spcBef>
                        <a:tabLst>
                          <a:tab pos="0" algn="l"/>
                        </a:tabLst>
                        <a:defRPr sz="2400">
                          <a:solidFill>
                            <a:schemeClr val="tx1"/>
                          </a:solidFill>
                          <a:latin typeface="Arial" charset="0"/>
                          <a:ea typeface="ＭＳ Ｐゴシック" pitchFamily="34" charset="-128"/>
                        </a:defRPr>
                      </a:lvl2pPr>
                      <a:lvl3pPr marL="1143000" indent="-228600">
                        <a:spcBef>
                          <a:spcPct val="20000"/>
                        </a:spcBef>
                        <a:tabLst>
                          <a:tab pos="0" algn="l"/>
                        </a:tabLst>
                        <a:defRPr sz="2000">
                          <a:solidFill>
                            <a:schemeClr val="tx1"/>
                          </a:solidFill>
                          <a:latin typeface="Arial" charset="0"/>
                          <a:ea typeface="ＭＳ Ｐゴシック" pitchFamily="34" charset="-128"/>
                        </a:defRPr>
                      </a:lvl3pPr>
                      <a:lvl4pPr marL="1600200" indent="-228600">
                        <a:spcBef>
                          <a:spcPct val="20000"/>
                        </a:spcBef>
                        <a:tabLst>
                          <a:tab pos="0" algn="l"/>
                        </a:tabLst>
                        <a:defRPr>
                          <a:solidFill>
                            <a:schemeClr val="tx1"/>
                          </a:solidFill>
                          <a:latin typeface="Arial" charset="0"/>
                          <a:ea typeface="ＭＳ Ｐゴシック" pitchFamily="34" charset="-128"/>
                        </a:defRPr>
                      </a:lvl4pPr>
                      <a:lvl5pPr marL="2057400" indent="-228600">
                        <a:spcBef>
                          <a:spcPct val="20000"/>
                        </a:spcBef>
                        <a:tabLst>
                          <a:tab pos="0" algn="l"/>
                        </a:tabLst>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tabLst>
                          <a:tab pos="0" algn="l"/>
                        </a:tabLs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tabLst>
                          <a:tab pos="0" algn="l"/>
                        </a:tabLs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tabLst>
                          <a:tab pos="0" algn="l"/>
                        </a:tabLs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tabLst>
                          <a:tab pos="0" algn="l"/>
                        </a:tabLst>
                        <a:defRPr>
                          <a:solidFill>
                            <a:schemeClr val="tx1"/>
                          </a:solidFill>
                          <a:latin typeface="Arial" charset="0"/>
                          <a:ea typeface="ＭＳ Ｐゴシック" pitchFamily="34" charset="-128"/>
                        </a:defRPr>
                      </a:lvl9pPr>
                    </a:lstStyle>
                    <a:p>
                      <a:pPr marL="0" marR="0" lvl="0" indent="0" algn="l" defTabSz="914400" rtl="0" eaLnBrk="1" fontAlgn="base" latinLnBrk="0" hangingPunct="1">
                        <a:lnSpc>
                          <a:spcPct val="110000"/>
                        </a:lnSpc>
                        <a:spcBef>
                          <a:spcPts val="150"/>
                        </a:spcBef>
                        <a:spcAft>
                          <a:spcPts val="150"/>
                        </a:spcAft>
                        <a:buClrTx/>
                        <a:buSzTx/>
                        <a:buFontTx/>
                        <a:buNone/>
                        <a:tabLst>
                          <a:tab pos="0" algn="l"/>
                        </a:tabLst>
                      </a:pPr>
                      <a:r>
                        <a:rPr kumimoji="0" lang="en-GB" altLang="en-US" sz="1200" b="0" i="0" u="sng" strike="noStrike" cap="none" normalizeH="0" baseline="0" dirty="0" smtClean="0">
                          <a:ln>
                            <a:noFill/>
                          </a:ln>
                          <a:solidFill>
                            <a:schemeClr val="tx1"/>
                          </a:solidFill>
                          <a:effectLst/>
                          <a:latin typeface="Comic Sans MS" pitchFamily="66" charset="0"/>
                          <a:ea typeface="ＭＳ Ｐゴシック" pitchFamily="34" charset="-128"/>
                        </a:rPr>
                        <a:t>Spelling:</a:t>
                      </a:r>
                    </a:p>
                    <a:p>
                      <a:pPr marL="180000" marR="0" lvl="0" indent="-180000" algn="l" defTabSz="914400" rtl="0" eaLnBrk="1" fontAlgn="base" latinLnBrk="0" hangingPunct="1">
                        <a:lnSpc>
                          <a:spcPct val="110000"/>
                        </a:lnSpc>
                        <a:spcBef>
                          <a:spcPts val="150"/>
                        </a:spcBef>
                        <a:spcAft>
                          <a:spcPts val="150"/>
                        </a:spcAft>
                        <a:buClrTx/>
                        <a:buSzTx/>
                        <a:buFont typeface="Arial" panose="020B0604020202020204" pitchFamily="34" charset="0"/>
                        <a:buChar char="•"/>
                        <a:tabLst>
                          <a:tab pos="0" algn="l"/>
                        </a:tabLst>
                        <a:defRPr/>
                      </a:pP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Choose an activity from </a:t>
                      </a:r>
                      <a:r>
                        <a:rPr kumimoji="0" lang="en-GB" altLang="en-US" sz="1200" b="0" i="0" u="none" strike="noStrike" cap="none" normalizeH="0" baseline="0" dirty="0">
                          <a:ln>
                            <a:noFill/>
                          </a:ln>
                          <a:solidFill>
                            <a:schemeClr val="tx1"/>
                          </a:solidFill>
                          <a:effectLst/>
                          <a:latin typeface="Comic Sans MS" pitchFamily="66" charset="0"/>
                          <a:ea typeface="ＭＳ Ｐゴシック" pitchFamily="34" charset="-128"/>
                        </a:rPr>
                        <a:t>your </a:t>
                      </a: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spelling menu to help you learn your words.</a:t>
                      </a:r>
                    </a:p>
                    <a:p>
                      <a:pPr marL="171450" marR="0" lvl="0" indent="-171450" algn="l" defTabSz="914400" rtl="0" eaLnBrk="1" fontAlgn="base" latinLnBrk="0" hangingPunct="1">
                        <a:lnSpc>
                          <a:spcPct val="110000"/>
                        </a:lnSpc>
                        <a:spcBef>
                          <a:spcPts val="150"/>
                        </a:spcBef>
                        <a:spcAft>
                          <a:spcPts val="150"/>
                        </a:spcAft>
                        <a:buClrTx/>
                        <a:buSzTx/>
                        <a:buFont typeface="Arial" panose="020B0604020202020204" pitchFamily="34" charset="0"/>
                        <a:buChar char="•"/>
                        <a:tabLst>
                          <a:tab pos="0" algn="l"/>
                        </a:tabLst>
                        <a:defRPr/>
                      </a:pP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Common words – best, number, other</a:t>
                      </a:r>
                    </a:p>
                    <a:p>
                      <a:pPr marL="0" marR="0" lvl="0" indent="0" algn="l" defTabSz="914400" rtl="0" eaLnBrk="1" fontAlgn="base" latinLnBrk="0" hangingPunct="1">
                        <a:lnSpc>
                          <a:spcPct val="110000"/>
                        </a:lnSpc>
                        <a:spcBef>
                          <a:spcPts val="150"/>
                        </a:spcBef>
                        <a:spcAft>
                          <a:spcPts val="150"/>
                        </a:spcAft>
                        <a:buClrTx/>
                        <a:buSzTx/>
                        <a:buFont typeface="Arial" panose="020B0604020202020204" pitchFamily="34" charset="0"/>
                        <a:buNone/>
                        <a:tabLst>
                          <a:tab pos="0" algn="l"/>
                        </a:tabLst>
                        <a:defRPr/>
                      </a:pPr>
                      <a:r>
                        <a:rPr kumimoji="0" lang="en-GB" altLang="en-US" sz="1200" b="0" i="0" u="sng" strike="noStrike" cap="none" normalizeH="0" baseline="0" dirty="0" smtClean="0">
                          <a:ln>
                            <a:noFill/>
                          </a:ln>
                          <a:solidFill>
                            <a:schemeClr val="tx1"/>
                          </a:solidFill>
                          <a:effectLst/>
                          <a:latin typeface="Comic Sans MS" pitchFamily="66" charset="0"/>
                          <a:ea typeface="ＭＳ Ｐゴシック" pitchFamily="34" charset="-128"/>
                        </a:rPr>
                        <a:t>Reading</a:t>
                      </a:r>
                      <a:endPar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endParaRPr>
                    </a:p>
                    <a:p>
                      <a:pPr marL="0" marR="0" lvl="0" indent="0" algn="l" defTabSz="914400" rtl="0" eaLnBrk="1" fontAlgn="base" latinLnBrk="0" hangingPunct="1">
                        <a:lnSpc>
                          <a:spcPct val="110000"/>
                        </a:lnSpc>
                        <a:spcBef>
                          <a:spcPts val="150"/>
                        </a:spcBef>
                        <a:spcAft>
                          <a:spcPts val="150"/>
                        </a:spcAft>
                        <a:buClrTx/>
                        <a:buSzTx/>
                        <a:buFont typeface="Arial" panose="020B0604020202020204" pitchFamily="34" charset="0"/>
                        <a:buNone/>
                        <a:tabLst>
                          <a:tab pos="0" algn="l"/>
                        </a:tabLst>
                        <a:defRPr/>
                      </a:pP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Reading book</a:t>
                      </a:r>
                    </a:p>
                    <a:p>
                      <a:pPr marL="0" marR="0" lvl="0" indent="0" algn="l" defTabSz="914400" rtl="0" eaLnBrk="1" fontAlgn="base" latinLnBrk="0" hangingPunct="1">
                        <a:lnSpc>
                          <a:spcPct val="110000"/>
                        </a:lnSpc>
                        <a:spcBef>
                          <a:spcPts val="150"/>
                        </a:spcBef>
                        <a:spcAft>
                          <a:spcPts val="150"/>
                        </a:spcAft>
                        <a:buClrTx/>
                        <a:buSzTx/>
                        <a:buFont typeface="Arial" panose="020B0604020202020204" pitchFamily="34" charset="0"/>
                        <a:buNone/>
                        <a:tabLst>
                          <a:tab pos="0" algn="l"/>
                        </a:tabLst>
                        <a:defRPr/>
                      </a:pP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Please use the back pages to support your child with their reading.</a:t>
                      </a:r>
                      <a:endParaRPr kumimoji="0" lang="en-GB" altLang="en-US" sz="1200" b="0" i="0" u="sng" strike="noStrike" cap="none" normalizeH="0" baseline="0" dirty="0">
                        <a:ln>
                          <a:noFill/>
                        </a:ln>
                        <a:solidFill>
                          <a:schemeClr val="tx1"/>
                        </a:solidFill>
                        <a:effectLst/>
                        <a:latin typeface="Comic Sans MS" pitchFamily="66" charset="0"/>
                        <a:ea typeface="ＭＳ Ｐゴシック" pitchFamily="34" charset="-128"/>
                      </a:endParaRPr>
                    </a:p>
                  </a:txBody>
                  <a:tcPr marL="123825" marR="123825"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04631983"/>
                  </a:ext>
                </a:extLst>
              </a:tr>
              <a:tr h="1414712">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600" b="0" i="0" u="none" strike="noStrike" cap="none" normalizeH="0" baseline="0" dirty="0">
                        <a:ln>
                          <a:noFill/>
                        </a:ln>
                        <a:solidFill>
                          <a:schemeClr val="tx1"/>
                        </a:solidFill>
                        <a:effectLst/>
                        <a:latin typeface="Comic Sans MS" pitchFamily="66" charset="0"/>
                        <a:ea typeface="ＭＳ Ｐゴシック" pitchFamily="34" charset="-128"/>
                      </a:endParaRPr>
                    </a:p>
                  </a:txBody>
                  <a:tcPr marL="99060" marR="99060" marT="45712" marB="45712"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blipFill dpi="0" rotWithShape="1">
                      <a:blip r:embed="rId4">
                        <a:extLst>
                          <a:ext uri="{28A0092B-C50C-407E-A947-70E740481C1C}">
                            <a14:useLocalDpi xmlns:a14="http://schemas.microsoft.com/office/drawing/2010/main" val="0"/>
                          </a:ext>
                        </a:extLst>
                      </a:blip>
                      <a:srcRect/>
                      <a:stretch>
                        <a:fillRect/>
                      </a:stretch>
                    </a:blipFill>
                  </a:tcPr>
                </a:tc>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171450" marR="0" lvl="0" indent="-171450" algn="l" defTabSz="914400" rtl="0" eaLnBrk="1" fontAlgn="base" latinLnBrk="0" hangingPunct="1">
                        <a:lnSpc>
                          <a:spcPct val="110000"/>
                        </a:lnSpc>
                        <a:spcBef>
                          <a:spcPts val="150"/>
                        </a:spcBef>
                        <a:spcAft>
                          <a:spcPts val="150"/>
                        </a:spcAft>
                        <a:buClrTx/>
                        <a:buSzTx/>
                        <a:buFont typeface="Arial" panose="020B0604020202020204" pitchFamily="34" charset="0"/>
                        <a:buChar char="•"/>
                        <a:tabLst/>
                      </a:pP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Thank you so much for coming along to our read, write and count afternoon. The link below has further ideas to support the use of the read, write and count bags at home!  </a:t>
                      </a:r>
                      <a:r>
                        <a:rPr lang="en-GB" sz="1200" u="sng" dirty="0" smtClean="0">
                          <a:solidFill>
                            <a:srgbClr val="1F497D"/>
                          </a:solidFill>
                          <a:effectLst/>
                          <a:latin typeface="Calibri" panose="020F0502020204030204" pitchFamily="34" charset="0"/>
                          <a:ea typeface="Calibri" panose="020F0502020204030204" pitchFamily="34" charset="0"/>
                          <a:hlinkClick r:id="rId5"/>
                        </a:rPr>
                        <a:t>https://www.parentclub.scot/articles/read-write-count</a:t>
                      </a:r>
                      <a:endParaRPr lang="en-GB" sz="1200" u="sng" dirty="0" smtClean="0">
                        <a:solidFill>
                          <a:srgbClr val="1F497D"/>
                        </a:solidFill>
                        <a:effectLst/>
                        <a:latin typeface="Calibri" panose="020F0502020204030204" pitchFamily="34" charset="0"/>
                        <a:ea typeface="Calibri" panose="020F0502020204030204" pitchFamily="34" charset="0"/>
                      </a:endParaRPr>
                    </a:p>
                    <a:p>
                      <a:pPr marL="171450" marR="0" lvl="0" indent="-171450" algn="l" defTabSz="914400" rtl="0" eaLnBrk="1" fontAlgn="base" latinLnBrk="0" hangingPunct="1">
                        <a:lnSpc>
                          <a:spcPct val="110000"/>
                        </a:lnSpc>
                        <a:spcBef>
                          <a:spcPts val="150"/>
                        </a:spcBef>
                        <a:spcAft>
                          <a:spcPts val="150"/>
                        </a:spcAft>
                        <a:buClrTx/>
                        <a:buSzTx/>
                        <a:buFont typeface="Arial" panose="020B0604020202020204" pitchFamily="34" charset="0"/>
                        <a:buChar char="•"/>
                        <a:tabLst/>
                      </a:pPr>
                      <a:r>
                        <a:rPr kumimoji="0" lang="en-GB" altLang="en-US" sz="1200" b="1" i="0" u="none" strike="noStrike" cap="none" normalizeH="0" baseline="0" dirty="0" smtClean="0">
                          <a:ln>
                            <a:noFill/>
                          </a:ln>
                          <a:solidFill>
                            <a:schemeClr val="tx1"/>
                          </a:solidFill>
                          <a:effectLst/>
                          <a:latin typeface="Comic Sans MS" pitchFamily="66" charset="0"/>
                          <a:ea typeface="ＭＳ Ｐゴシック" pitchFamily="34" charset="-128"/>
                        </a:rPr>
                        <a:t>Numeracy Open Classroom Invitation for Friday 29</a:t>
                      </a:r>
                      <a:r>
                        <a:rPr kumimoji="0" lang="en-GB" altLang="en-US" sz="1200" b="1" i="0" u="none" strike="noStrike" cap="none" normalizeH="0" baseline="30000" dirty="0" smtClean="0">
                          <a:ln>
                            <a:noFill/>
                          </a:ln>
                          <a:solidFill>
                            <a:schemeClr val="tx1"/>
                          </a:solidFill>
                          <a:effectLst/>
                          <a:latin typeface="Comic Sans MS" pitchFamily="66" charset="0"/>
                          <a:ea typeface="ＭＳ Ｐゴシック" pitchFamily="34" charset="-128"/>
                        </a:rPr>
                        <a:t>th</a:t>
                      </a:r>
                      <a:r>
                        <a:rPr kumimoji="0" lang="en-GB" altLang="en-US" sz="1200" b="1" i="0" u="none" strike="noStrike" cap="none" normalizeH="0" baseline="0" dirty="0" smtClean="0">
                          <a:ln>
                            <a:noFill/>
                          </a:ln>
                          <a:solidFill>
                            <a:schemeClr val="tx1"/>
                          </a:solidFill>
                          <a:effectLst/>
                          <a:latin typeface="Comic Sans MS" pitchFamily="66" charset="0"/>
                          <a:ea typeface="ＭＳ Ｐゴシック" pitchFamily="34" charset="-128"/>
                        </a:rPr>
                        <a:t> November </a:t>
                      </a:r>
                    </a:p>
                    <a:p>
                      <a:pPr marL="0" marR="0" lvl="0" indent="0" algn="l" defTabSz="914400" rtl="0" eaLnBrk="1" fontAlgn="base" latinLnBrk="0" hangingPunct="1">
                        <a:lnSpc>
                          <a:spcPct val="110000"/>
                        </a:lnSpc>
                        <a:spcBef>
                          <a:spcPts val="150"/>
                        </a:spcBef>
                        <a:spcAft>
                          <a:spcPts val="150"/>
                        </a:spcAft>
                        <a:buClrTx/>
                        <a:buSzTx/>
                        <a:buFontTx/>
                        <a:buNone/>
                        <a:tabLst/>
                      </a:pPr>
                      <a:endParaRPr kumimoji="0" lang="en-GB" altLang="en-US" sz="1200" b="0" i="0" u="none" strike="noStrike" cap="none" normalizeH="0" baseline="0" dirty="0">
                        <a:ln>
                          <a:noFill/>
                        </a:ln>
                        <a:solidFill>
                          <a:schemeClr val="tx1"/>
                        </a:solidFill>
                        <a:effectLst/>
                        <a:latin typeface="Comic Sans MS" pitchFamily="66" charset="0"/>
                        <a:ea typeface="ＭＳ Ｐゴシック" pitchFamily="34" charset="-128"/>
                      </a:endParaRPr>
                    </a:p>
                  </a:txBody>
                  <a:tcPr marL="123825" marR="123825"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19394268"/>
                  </a:ext>
                </a:extLst>
              </a:tr>
            </a:tbl>
          </a:graphicData>
        </a:graphic>
      </p:graphicFrame>
      <p:pic>
        <p:nvPicPr>
          <p:cNvPr id="4" name="Picture 3">
            <a:extLst>
              <a:ext uri="{FF2B5EF4-FFF2-40B4-BE49-F238E27FC236}">
                <a16:creationId xmlns:a16="http://schemas.microsoft.com/office/drawing/2014/main" id="{369699D5-7DA9-49E2-BE9F-FFDB4C0B480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99456" y="54263"/>
            <a:ext cx="720000" cy="720000"/>
          </a:xfrm>
          <a:prstGeom prst="rect">
            <a:avLst/>
          </a:prstGeom>
        </p:spPr>
      </p:pic>
      <p:sp>
        <p:nvSpPr>
          <p:cNvPr id="6" name="Rectangle 5">
            <a:extLst>
              <a:ext uri="{FF2B5EF4-FFF2-40B4-BE49-F238E27FC236}">
                <a16:creationId xmlns:a16="http://schemas.microsoft.com/office/drawing/2014/main" id="{7FCD533C-D1FA-4C8A-9654-3E67ADEB5F8B}"/>
              </a:ext>
            </a:extLst>
          </p:cNvPr>
          <p:cNvSpPr/>
          <p:nvPr/>
        </p:nvSpPr>
        <p:spPr>
          <a:xfrm>
            <a:off x="1417279" y="6372036"/>
            <a:ext cx="9357443" cy="369332"/>
          </a:xfrm>
          <a:prstGeom prst="rect">
            <a:avLst/>
          </a:prstGeom>
        </p:spPr>
        <p:txBody>
          <a:bodyPr wrap="square">
            <a:spAutoFit/>
          </a:bodyPr>
          <a:lstStyle/>
          <a:p>
            <a:pPr algn="ctr"/>
            <a:r>
              <a:rPr lang="en-GB" sz="900" i="1" dirty="0">
                <a:solidFill>
                  <a:srgbClr val="00B0F0"/>
                </a:solidFill>
                <a:latin typeface="Comic Sans MS" panose="030F0702030302020204" pitchFamily="66" charset="0"/>
              </a:rPr>
              <a:t>Your education should help you use and develop your talents and abilities. </a:t>
            </a:r>
          </a:p>
          <a:p>
            <a:pPr algn="ctr"/>
            <a:r>
              <a:rPr lang="en-GB" sz="900" i="1" dirty="0">
                <a:solidFill>
                  <a:srgbClr val="00B0F0"/>
                </a:solidFill>
                <a:latin typeface="Comic Sans MS" panose="030F0702030302020204" pitchFamily="66" charset="0"/>
              </a:rPr>
              <a:t>It should also help you learn to live peacefully, protect the environment and respect other people. (UNCRC: Article 29)</a:t>
            </a:r>
          </a:p>
        </p:txBody>
      </p:sp>
      <p:pic>
        <p:nvPicPr>
          <p:cNvPr id="55" name="Picture 54">
            <a:extLst>
              <a:ext uri="{FF2B5EF4-FFF2-40B4-BE49-F238E27FC236}">
                <a16:creationId xmlns:a16="http://schemas.microsoft.com/office/drawing/2014/main" id="{42D2D833-92FF-4FD5-A67D-5CDC4D10D26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272544" y="44624"/>
            <a:ext cx="720000" cy="720000"/>
          </a:xfrm>
          <a:prstGeom prst="rect">
            <a:avLst/>
          </a:prstGeom>
        </p:spPr>
      </p:pic>
      <p:graphicFrame>
        <p:nvGraphicFramePr>
          <p:cNvPr id="27" name="Table 26">
            <a:extLst>
              <a:ext uri="{FF2B5EF4-FFF2-40B4-BE49-F238E27FC236}">
                <a16:creationId xmlns:a16="http://schemas.microsoft.com/office/drawing/2014/main" id="{C45F5171-5EB1-42B1-99D6-BFB1EECA3B6C}"/>
              </a:ext>
            </a:extLst>
          </p:cNvPr>
          <p:cNvGraphicFramePr>
            <a:graphicFrameLocks noGrp="1"/>
          </p:cNvGraphicFramePr>
          <p:nvPr>
            <p:extLst>
              <p:ext uri="{D42A27DB-BD31-4B8C-83A1-F6EECF244321}">
                <p14:modId xmlns:p14="http://schemas.microsoft.com/office/powerpoint/2010/main" val="1493548392"/>
              </p:ext>
            </p:extLst>
          </p:nvPr>
        </p:nvGraphicFramePr>
        <p:xfrm>
          <a:off x="8934925" y="872359"/>
          <a:ext cx="1800000" cy="1420495"/>
        </p:xfrm>
        <a:graphic>
          <a:graphicData uri="http://schemas.openxmlformats.org/drawingml/2006/table">
            <a:tbl>
              <a:tblPr/>
              <a:tblGrid>
                <a:gridCol w="1800000">
                  <a:extLst>
                    <a:ext uri="{9D8B030D-6E8A-4147-A177-3AD203B41FA5}">
                      <a16:colId xmlns:a16="http://schemas.microsoft.com/office/drawing/2014/main" val="1294303771"/>
                    </a:ext>
                  </a:extLst>
                </a:gridCol>
              </a:tblGrid>
              <a:tr h="669974">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1" i="0" u="none" strike="noStrike" cap="none" normalizeH="0" baseline="0" dirty="0" smtClean="0">
                          <a:ln>
                            <a:noFill/>
                          </a:ln>
                          <a:solidFill>
                            <a:schemeClr val="bg1"/>
                          </a:solidFill>
                          <a:effectLst/>
                          <a:latin typeface="Comic Sans MS" pitchFamily="66" charset="0"/>
                          <a:ea typeface="ＭＳ Ｐゴシック" pitchFamily="34" charset="-128"/>
                        </a:rPr>
                        <a:t>Outdoor Learning Day</a:t>
                      </a:r>
                      <a:endParaRPr kumimoji="0" lang="en-GB" altLang="en-US" sz="1200" b="1" i="0" u="none" strike="noStrike" cap="none" normalizeH="0" baseline="0" dirty="0">
                        <a:ln>
                          <a:noFill/>
                        </a:ln>
                        <a:solidFill>
                          <a:schemeClr val="bg1"/>
                        </a:solidFill>
                        <a:effectLst/>
                        <a:latin typeface="Comic Sans MS" pitchFamily="66" charset="0"/>
                        <a:ea typeface="ＭＳ Ｐゴシック" pitchFamily="34" charset="-128"/>
                      </a:endParaRP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2821830967"/>
                  </a:ext>
                </a:extLst>
              </a:tr>
              <a:tr h="750521">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180000" marR="0" lvl="0" indent="-180000" algn="l" defTabSz="914400" rtl="0" eaLnBrk="1" fontAlgn="base" latinLnBrk="0" hangingPunct="1">
                        <a:lnSpc>
                          <a:spcPct val="110000"/>
                        </a:lnSpc>
                        <a:spcBef>
                          <a:spcPts val="150"/>
                        </a:spcBef>
                        <a:spcAft>
                          <a:spcPts val="150"/>
                        </a:spcAft>
                        <a:buClrTx/>
                        <a:buSzTx/>
                        <a:buFont typeface="Arial" panose="020B0604020202020204" pitchFamily="34" charset="0"/>
                        <a:buChar char="•"/>
                        <a:tabLst/>
                        <a:defRPr/>
                      </a:pPr>
                      <a:r>
                        <a:rPr lang="en-GB" sz="1200" b="0" kern="1200" dirty="0" smtClean="0">
                          <a:solidFill>
                            <a:schemeClr val="tx1"/>
                          </a:solidFill>
                          <a:effectLst/>
                          <a:latin typeface="Comic Sans MS" panose="030F0702030302020204" pitchFamily="66" charset="0"/>
                          <a:ea typeface="ＭＳ Ｐゴシック" pitchFamily="34" charset="-128"/>
                          <a:cs typeface="+mn-cs"/>
                        </a:rPr>
                        <a:t>Monday</a:t>
                      </a:r>
                      <a:endParaRPr lang="en-GB" sz="1200" b="0" kern="1200" dirty="0">
                        <a:solidFill>
                          <a:schemeClr val="tx1"/>
                        </a:solidFill>
                        <a:effectLst/>
                        <a:latin typeface="Comic Sans MS" panose="030F0702030302020204" pitchFamily="66" charset="0"/>
                        <a:ea typeface="ＭＳ Ｐゴシック" pitchFamily="34" charset="-128"/>
                        <a:cs typeface="+mn-cs"/>
                      </a:endParaRP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73231274"/>
                  </a:ext>
                </a:extLst>
              </a:tr>
            </a:tbl>
          </a:graphicData>
        </a:graphic>
      </p:graphicFrame>
      <p:sp>
        <p:nvSpPr>
          <p:cNvPr id="28" name="Rectangle 27">
            <a:extLst>
              <a:ext uri="{FF2B5EF4-FFF2-40B4-BE49-F238E27FC236}">
                <a16:creationId xmlns:a16="http://schemas.microsoft.com/office/drawing/2014/main" id="{551F6CC3-6FC1-4660-B43E-FB2A458E6BF2}"/>
              </a:ext>
            </a:extLst>
          </p:cNvPr>
          <p:cNvSpPr/>
          <p:nvPr/>
        </p:nvSpPr>
        <p:spPr>
          <a:xfrm>
            <a:off x="1713654" y="3305129"/>
            <a:ext cx="900000" cy="540000"/>
          </a:xfrm>
          <a:prstGeom prst="rect">
            <a:avLst/>
          </a:prstGeom>
          <a:solidFill>
            <a:srgbClr val="00B0F0"/>
          </a:solidFill>
          <a:ln>
            <a:noFill/>
          </a:ln>
        </p:spPr>
        <p:style>
          <a:lnRef idx="0">
            <a:schemeClr val="accent2"/>
          </a:lnRef>
          <a:fillRef idx="3">
            <a:schemeClr val="accent2"/>
          </a:fillRef>
          <a:effectRef idx="3">
            <a:schemeClr val="accent2"/>
          </a:effectRef>
          <a:fontRef idx="minor">
            <a:schemeClr val="lt1"/>
          </a:fontRef>
        </p:style>
        <p:txBody>
          <a:bodyPr wrap="none" lIns="91440" tIns="45720" rIns="91440" bIns="45720" anchor="ctr">
            <a:noAutofit/>
          </a:bodyPr>
          <a:lstStyle/>
          <a:p>
            <a:pPr algn="ctr"/>
            <a:r>
              <a:rPr lang="en-US" sz="1100" b="1"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Literacy</a:t>
            </a:r>
          </a:p>
          <a:p>
            <a:pPr algn="ctr"/>
            <a:r>
              <a:rPr lang="en-US" sz="1100" b="1"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&amp; English</a:t>
            </a:r>
          </a:p>
        </p:txBody>
      </p:sp>
      <p:sp>
        <p:nvSpPr>
          <p:cNvPr id="29" name="Rectangle 28">
            <a:extLst>
              <a:ext uri="{FF2B5EF4-FFF2-40B4-BE49-F238E27FC236}">
                <a16:creationId xmlns:a16="http://schemas.microsoft.com/office/drawing/2014/main" id="{8A9EC7C7-03E7-4151-A9C6-90F234A5992F}"/>
              </a:ext>
            </a:extLst>
          </p:cNvPr>
          <p:cNvSpPr/>
          <p:nvPr/>
        </p:nvSpPr>
        <p:spPr>
          <a:xfrm>
            <a:off x="1623654" y="1633330"/>
            <a:ext cx="1080000" cy="540000"/>
          </a:xfrm>
          <a:prstGeom prst="rect">
            <a:avLst/>
          </a:prstGeom>
          <a:solidFill>
            <a:srgbClr val="00B0F0"/>
          </a:solidFill>
          <a:ln>
            <a:noFill/>
          </a:ln>
        </p:spPr>
        <p:style>
          <a:lnRef idx="0">
            <a:schemeClr val="accent2"/>
          </a:lnRef>
          <a:fillRef idx="3">
            <a:schemeClr val="accent2"/>
          </a:fillRef>
          <a:effectRef idx="3">
            <a:schemeClr val="accent2"/>
          </a:effectRef>
          <a:fontRef idx="minor">
            <a:schemeClr val="lt1"/>
          </a:fontRef>
        </p:style>
        <p:txBody>
          <a:bodyPr wrap="none" lIns="91440" tIns="45720" rIns="91440" bIns="45720" anchor="ctr">
            <a:noAutofit/>
          </a:bodyPr>
          <a:lstStyle/>
          <a:p>
            <a:pPr algn="ctr"/>
            <a:r>
              <a:rPr lang="en-US" sz="1100" b="1"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Numeracy &amp;</a:t>
            </a:r>
          </a:p>
          <a:p>
            <a:pPr algn="ctr"/>
            <a:r>
              <a:rPr lang="en-US" sz="1100" b="1"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Mathematics</a:t>
            </a:r>
          </a:p>
        </p:txBody>
      </p:sp>
      <p:sp>
        <p:nvSpPr>
          <p:cNvPr id="30" name="Rectangle 29">
            <a:extLst>
              <a:ext uri="{FF2B5EF4-FFF2-40B4-BE49-F238E27FC236}">
                <a16:creationId xmlns:a16="http://schemas.microsoft.com/office/drawing/2014/main" id="{59FF55E5-7BF8-43C6-BADF-A489DF4FF84D}"/>
              </a:ext>
            </a:extLst>
          </p:cNvPr>
          <p:cNvSpPr/>
          <p:nvPr/>
        </p:nvSpPr>
        <p:spPr>
          <a:xfrm>
            <a:off x="1628013" y="5249345"/>
            <a:ext cx="1080000" cy="540000"/>
          </a:xfrm>
          <a:prstGeom prst="rect">
            <a:avLst/>
          </a:prstGeom>
          <a:solidFill>
            <a:srgbClr val="00B0F0"/>
          </a:solidFill>
          <a:ln>
            <a:noFill/>
          </a:ln>
        </p:spPr>
        <p:style>
          <a:lnRef idx="0">
            <a:schemeClr val="accent2"/>
          </a:lnRef>
          <a:fillRef idx="3">
            <a:schemeClr val="accent2"/>
          </a:fillRef>
          <a:effectRef idx="3">
            <a:schemeClr val="accent2"/>
          </a:effectRef>
          <a:fontRef idx="minor">
            <a:schemeClr val="lt1"/>
          </a:fontRef>
        </p:style>
        <p:txBody>
          <a:bodyPr wrap="none" lIns="91440" tIns="45720" rIns="91440" bIns="45720" anchor="ctr">
            <a:noAutofit/>
          </a:bodyPr>
          <a:lstStyle/>
          <a:p>
            <a:pPr algn="ctr"/>
            <a:r>
              <a:rPr lang="en-US" sz="1100" b="1"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Other/</a:t>
            </a:r>
          </a:p>
          <a:p>
            <a:pPr algn="ctr"/>
            <a:r>
              <a:rPr lang="en-US" sz="1100" b="1"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Reminders</a:t>
            </a:r>
          </a:p>
        </p:txBody>
      </p:sp>
      <p:graphicFrame>
        <p:nvGraphicFramePr>
          <p:cNvPr id="31" name="Table 30">
            <a:extLst>
              <a:ext uri="{FF2B5EF4-FFF2-40B4-BE49-F238E27FC236}">
                <a16:creationId xmlns:a16="http://schemas.microsoft.com/office/drawing/2014/main" id="{BC1D53D0-9BAF-4973-B92E-4A8059997B39}"/>
              </a:ext>
            </a:extLst>
          </p:cNvPr>
          <p:cNvGraphicFramePr>
            <a:graphicFrameLocks noGrp="1"/>
          </p:cNvGraphicFramePr>
          <p:nvPr>
            <p:extLst>
              <p:ext uri="{D42A27DB-BD31-4B8C-83A1-F6EECF244321}">
                <p14:modId xmlns:p14="http://schemas.microsoft.com/office/powerpoint/2010/main" val="175272313"/>
              </p:ext>
            </p:extLst>
          </p:nvPr>
        </p:nvGraphicFramePr>
        <p:xfrm>
          <a:off x="8963541" y="2400589"/>
          <a:ext cx="1771384" cy="5224615"/>
        </p:xfrm>
        <a:graphic>
          <a:graphicData uri="http://schemas.openxmlformats.org/drawingml/2006/table">
            <a:tbl>
              <a:tblPr/>
              <a:tblGrid>
                <a:gridCol w="1771384">
                  <a:extLst>
                    <a:ext uri="{9D8B030D-6E8A-4147-A177-3AD203B41FA5}">
                      <a16:colId xmlns:a16="http://schemas.microsoft.com/office/drawing/2014/main" val="1294303771"/>
                    </a:ext>
                  </a:extLst>
                </a:gridCol>
              </a:tblGrid>
              <a:tr h="232715">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1" i="0" u="none" strike="noStrike" cap="none" normalizeH="0" baseline="0" dirty="0">
                          <a:ln>
                            <a:noFill/>
                          </a:ln>
                          <a:solidFill>
                            <a:schemeClr val="bg1"/>
                          </a:solidFill>
                          <a:effectLst/>
                          <a:latin typeface="Comic Sans MS" pitchFamily="66" charset="0"/>
                          <a:ea typeface="ＭＳ Ｐゴシック" pitchFamily="34" charset="-128"/>
                        </a:rPr>
                        <a:t>Spelling Words</a:t>
                      </a: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2821830967"/>
                  </a:ext>
                </a:extLst>
              </a:tr>
              <a:tr h="3837585">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lvl="0" indent="0" algn="ctr" eaLnBrk="1" hangingPunct="1">
                        <a:lnSpc>
                          <a:spcPct val="150000"/>
                        </a:lnSpc>
                        <a:spcBef>
                          <a:spcPts val="100"/>
                        </a:spcBef>
                        <a:spcAft>
                          <a:spcPts val="100"/>
                        </a:spcAft>
                        <a:buFontTx/>
                        <a:buNone/>
                        <a:tabLst>
                          <a:tab pos="0" algn="l"/>
                        </a:tabLst>
                      </a:pPr>
                      <a:r>
                        <a:rPr lang="en-GB" altLang="en-US" sz="1400" dirty="0" smtClean="0">
                          <a:latin typeface="Comic Sans MS" pitchFamily="66" charset="0"/>
                        </a:rPr>
                        <a:t>jaw</a:t>
                      </a:r>
                      <a:r>
                        <a:rPr lang="en-GB" altLang="en-US" sz="1400" baseline="0" dirty="0" smtClean="0">
                          <a:latin typeface="Comic Sans MS" pitchFamily="66" charset="0"/>
                        </a:rPr>
                        <a:t> </a:t>
                      </a:r>
                    </a:p>
                    <a:p>
                      <a:pPr marL="0" lvl="0" indent="0" algn="ctr" eaLnBrk="1" hangingPunct="1">
                        <a:lnSpc>
                          <a:spcPct val="150000"/>
                        </a:lnSpc>
                        <a:spcBef>
                          <a:spcPts val="100"/>
                        </a:spcBef>
                        <a:spcAft>
                          <a:spcPts val="100"/>
                        </a:spcAft>
                        <a:buFontTx/>
                        <a:buNone/>
                        <a:tabLst>
                          <a:tab pos="0" algn="l"/>
                        </a:tabLst>
                      </a:pPr>
                      <a:r>
                        <a:rPr lang="en-GB" altLang="en-US" sz="1400" baseline="0" dirty="0" smtClean="0">
                          <a:latin typeface="Comic Sans MS" pitchFamily="66" charset="0"/>
                        </a:rPr>
                        <a:t>draw</a:t>
                      </a:r>
                      <a:br>
                        <a:rPr lang="en-GB" altLang="en-US" sz="1400" baseline="0" dirty="0" smtClean="0">
                          <a:latin typeface="Comic Sans MS" pitchFamily="66" charset="0"/>
                        </a:rPr>
                      </a:br>
                      <a:r>
                        <a:rPr lang="en-GB" altLang="en-US" sz="1400" baseline="0" dirty="0" smtClean="0">
                          <a:latin typeface="Comic Sans MS" pitchFamily="66" charset="0"/>
                        </a:rPr>
                        <a:t>hawk</a:t>
                      </a:r>
                      <a:br>
                        <a:rPr lang="en-GB" altLang="en-US" sz="1400" baseline="0" dirty="0" smtClean="0">
                          <a:latin typeface="Comic Sans MS" pitchFamily="66" charset="0"/>
                        </a:rPr>
                      </a:br>
                      <a:r>
                        <a:rPr lang="en-GB" altLang="en-US" sz="1400" baseline="0" dirty="0" smtClean="0">
                          <a:latin typeface="Comic Sans MS" pitchFamily="66" charset="0"/>
                        </a:rPr>
                        <a:t>crawl</a:t>
                      </a:r>
                      <a:br>
                        <a:rPr lang="en-GB" altLang="en-US" sz="1400" baseline="0" dirty="0" smtClean="0">
                          <a:latin typeface="Comic Sans MS" pitchFamily="66" charset="0"/>
                        </a:rPr>
                      </a:br>
                      <a:r>
                        <a:rPr lang="en-GB" altLang="en-US" sz="1400" baseline="0" dirty="0" smtClean="0">
                          <a:latin typeface="Comic Sans MS" pitchFamily="66" charset="0"/>
                        </a:rPr>
                        <a:t>awful</a:t>
                      </a:r>
                      <a:br>
                        <a:rPr lang="en-GB" altLang="en-US" sz="1400" baseline="0" dirty="0" smtClean="0">
                          <a:latin typeface="Comic Sans MS" pitchFamily="66" charset="0"/>
                        </a:rPr>
                      </a:br>
                      <a:r>
                        <a:rPr lang="en-GB" altLang="en-US" sz="1400" baseline="0" dirty="0" smtClean="0">
                          <a:latin typeface="Comic Sans MS" pitchFamily="66" charset="0"/>
                        </a:rPr>
                        <a:t>saw</a:t>
                      </a:r>
                      <a:endParaRPr lang="en-GB" altLang="en-US" sz="1400" dirty="0" smtClean="0">
                        <a:latin typeface="Comic Sans MS" pitchFamily="66" charset="0"/>
                      </a:endParaRPr>
                    </a:p>
                    <a:p>
                      <a:pPr marL="0" lvl="0" indent="0" algn="ctr" eaLnBrk="1" hangingPunct="1">
                        <a:lnSpc>
                          <a:spcPct val="150000"/>
                        </a:lnSpc>
                        <a:spcBef>
                          <a:spcPts val="100"/>
                        </a:spcBef>
                        <a:spcAft>
                          <a:spcPts val="100"/>
                        </a:spcAft>
                        <a:buFontTx/>
                        <a:buNone/>
                        <a:tabLst>
                          <a:tab pos="0" algn="l"/>
                        </a:tabLst>
                      </a:pPr>
                      <a:r>
                        <a:rPr lang="en-GB" altLang="en-US" sz="1400" dirty="0" smtClean="0">
                          <a:solidFill>
                            <a:srgbClr val="FF0000"/>
                          </a:solidFill>
                          <a:latin typeface="Comic Sans MS" pitchFamily="66" charset="0"/>
                        </a:rPr>
                        <a:t>Chilli Challenge </a:t>
                      </a:r>
                    </a:p>
                    <a:p>
                      <a:pPr marL="0" lvl="0" indent="0" algn="ctr" eaLnBrk="1" hangingPunct="1">
                        <a:lnSpc>
                          <a:spcPct val="150000"/>
                        </a:lnSpc>
                        <a:spcBef>
                          <a:spcPts val="100"/>
                        </a:spcBef>
                        <a:spcAft>
                          <a:spcPts val="100"/>
                        </a:spcAft>
                        <a:buFontTx/>
                        <a:buNone/>
                        <a:tabLst>
                          <a:tab pos="0" algn="l"/>
                        </a:tabLst>
                      </a:pPr>
                      <a:r>
                        <a:rPr lang="en-GB" altLang="en-US" sz="1400" dirty="0" smtClean="0">
                          <a:solidFill>
                            <a:srgbClr val="FF0000"/>
                          </a:solidFill>
                          <a:latin typeface="Comic Sans MS" pitchFamily="66" charset="0"/>
                        </a:rPr>
                        <a:t>strawberry</a:t>
                      </a:r>
                    </a:p>
                    <a:p>
                      <a:pPr marL="0" lvl="0" indent="0" algn="ctr" eaLnBrk="1" hangingPunct="1">
                        <a:lnSpc>
                          <a:spcPct val="150000"/>
                        </a:lnSpc>
                        <a:spcBef>
                          <a:spcPts val="100"/>
                        </a:spcBef>
                        <a:spcAft>
                          <a:spcPts val="100"/>
                        </a:spcAft>
                        <a:buFontTx/>
                        <a:buNone/>
                        <a:tabLst>
                          <a:tab pos="0" algn="l"/>
                        </a:tabLst>
                      </a:pPr>
                      <a:r>
                        <a:rPr lang="en-GB" altLang="en-US" sz="1400" dirty="0" smtClean="0">
                          <a:solidFill>
                            <a:srgbClr val="FF0000"/>
                          </a:solidFill>
                          <a:latin typeface="Comic Sans MS" pitchFamily="66" charset="0"/>
                        </a:rPr>
                        <a:t>awesome</a:t>
                      </a:r>
                      <a:r>
                        <a:rPr lang="en-GB" altLang="en-US" sz="1400" baseline="0" dirty="0" smtClean="0">
                          <a:solidFill>
                            <a:srgbClr val="FF0000"/>
                          </a:solidFill>
                          <a:latin typeface="Comic Sans MS" pitchFamily="66" charset="0"/>
                        </a:rPr>
                        <a:t> </a:t>
                      </a:r>
                      <a:br>
                        <a:rPr lang="en-GB" altLang="en-US" sz="1400" baseline="0" dirty="0" smtClean="0">
                          <a:solidFill>
                            <a:srgbClr val="FF0000"/>
                          </a:solidFill>
                          <a:latin typeface="Comic Sans MS" pitchFamily="66" charset="0"/>
                        </a:rPr>
                      </a:br>
                      <a:r>
                        <a:rPr lang="en-GB" altLang="en-US" sz="1400" baseline="0" dirty="0" smtClean="0">
                          <a:solidFill>
                            <a:srgbClr val="FF0000"/>
                          </a:solidFill>
                          <a:latin typeface="Comic Sans MS" pitchFamily="66" charset="0"/>
                        </a:rPr>
                        <a:t>drawer</a:t>
                      </a:r>
                    </a:p>
                    <a:p>
                      <a:pPr marL="0" lvl="0" indent="0" algn="ctr" eaLnBrk="1" hangingPunct="1">
                        <a:lnSpc>
                          <a:spcPct val="150000"/>
                        </a:lnSpc>
                        <a:spcBef>
                          <a:spcPts val="100"/>
                        </a:spcBef>
                        <a:spcAft>
                          <a:spcPts val="100"/>
                        </a:spcAft>
                        <a:buFontTx/>
                        <a:buNone/>
                        <a:tabLst>
                          <a:tab pos="0" algn="l"/>
                        </a:tabLst>
                      </a:pPr>
                      <a:endParaRPr lang="en-GB" altLang="en-US" sz="1200" dirty="0" smtClean="0">
                        <a:solidFill>
                          <a:srgbClr val="FF0000"/>
                        </a:solidFill>
                        <a:latin typeface="Comic Sans MS" pitchFamily="66" charset="0"/>
                      </a:endParaRPr>
                    </a:p>
                    <a:p>
                      <a:pPr marL="0" lvl="0" indent="0" algn="ctr" eaLnBrk="1" hangingPunct="1">
                        <a:lnSpc>
                          <a:spcPct val="150000"/>
                        </a:lnSpc>
                        <a:spcBef>
                          <a:spcPts val="100"/>
                        </a:spcBef>
                        <a:spcAft>
                          <a:spcPts val="100"/>
                        </a:spcAft>
                        <a:buFontTx/>
                        <a:buNone/>
                        <a:tabLst>
                          <a:tab pos="0" algn="l"/>
                        </a:tabLst>
                      </a:pPr>
                      <a:endParaRPr lang="en-GB" altLang="en-US" sz="1200" dirty="0" smtClean="0">
                        <a:solidFill>
                          <a:srgbClr val="002060"/>
                        </a:solidFill>
                        <a:latin typeface="Comic Sans MS" pitchFamily="66" charset="0"/>
                      </a:endParaRPr>
                    </a:p>
                    <a:p>
                      <a:pPr marL="0" lvl="0" indent="0" algn="ctr" eaLnBrk="1" hangingPunct="1">
                        <a:lnSpc>
                          <a:spcPct val="150000"/>
                        </a:lnSpc>
                        <a:spcBef>
                          <a:spcPts val="100"/>
                        </a:spcBef>
                        <a:spcAft>
                          <a:spcPts val="100"/>
                        </a:spcAft>
                        <a:buFontTx/>
                        <a:buNone/>
                        <a:tabLst>
                          <a:tab pos="0" algn="l"/>
                        </a:tabLst>
                      </a:pPr>
                      <a:endParaRPr lang="en-GB" altLang="en-US" sz="1200" dirty="0" smtClean="0">
                        <a:latin typeface="Comic Sans MS" pitchFamily="66" charset="0"/>
                      </a:endParaRPr>
                    </a:p>
                    <a:p>
                      <a:pPr marL="0" lvl="0" indent="0" algn="ctr" eaLnBrk="1" hangingPunct="1">
                        <a:lnSpc>
                          <a:spcPct val="150000"/>
                        </a:lnSpc>
                        <a:spcBef>
                          <a:spcPts val="100"/>
                        </a:spcBef>
                        <a:spcAft>
                          <a:spcPts val="100"/>
                        </a:spcAft>
                        <a:buFontTx/>
                        <a:buNone/>
                        <a:tabLst>
                          <a:tab pos="0" algn="l"/>
                        </a:tabLst>
                      </a:pPr>
                      <a:endParaRPr lang="en-GB" altLang="en-US" sz="1200" dirty="0" smtClean="0">
                        <a:latin typeface="Comic Sans MS" pitchFamily="66" charset="0"/>
                      </a:endParaRPr>
                    </a:p>
                    <a:p>
                      <a:pPr marL="0" lvl="0" indent="0" algn="ctr" eaLnBrk="1" hangingPunct="1">
                        <a:lnSpc>
                          <a:spcPct val="150000"/>
                        </a:lnSpc>
                        <a:spcBef>
                          <a:spcPts val="100"/>
                        </a:spcBef>
                        <a:spcAft>
                          <a:spcPts val="100"/>
                        </a:spcAft>
                        <a:buFontTx/>
                        <a:buNone/>
                        <a:tabLst>
                          <a:tab pos="0" algn="l"/>
                        </a:tabLst>
                      </a:pPr>
                      <a:endParaRPr lang="en-GB" altLang="en-US" sz="1200" dirty="0" smtClean="0">
                        <a:latin typeface="Comic Sans MS" pitchFamily="66" charset="0"/>
                      </a:endParaRPr>
                    </a:p>
                  </a:txBody>
                  <a:tcPr marL="90000" marR="90000" marT="90000" marB="90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73231274"/>
                  </a:ext>
                </a:extLst>
              </a:tr>
            </a:tbl>
          </a:graphicData>
        </a:graphic>
      </p:graphicFrame>
      <p:graphicFrame>
        <p:nvGraphicFramePr>
          <p:cNvPr id="11" name="Table 10">
            <a:extLst>
              <a:ext uri="{FF2B5EF4-FFF2-40B4-BE49-F238E27FC236}">
                <a16:creationId xmlns:a16="http://schemas.microsoft.com/office/drawing/2014/main" id="{B04885B0-4F30-4301-9D48-6B5A66914133}"/>
              </a:ext>
            </a:extLst>
          </p:cNvPr>
          <p:cNvGraphicFramePr>
            <a:graphicFrameLocks noGrp="1"/>
          </p:cNvGraphicFramePr>
          <p:nvPr>
            <p:extLst>
              <p:ext uri="{D42A27DB-BD31-4B8C-83A1-F6EECF244321}">
                <p14:modId xmlns:p14="http://schemas.microsoft.com/office/powerpoint/2010/main" val="151753239"/>
              </p:ext>
            </p:extLst>
          </p:nvPr>
        </p:nvGraphicFramePr>
        <p:xfrm>
          <a:off x="2567609" y="238812"/>
          <a:ext cx="2460493" cy="410070"/>
        </p:xfrm>
        <a:graphic>
          <a:graphicData uri="http://schemas.openxmlformats.org/drawingml/2006/table">
            <a:tbl>
              <a:tblPr/>
              <a:tblGrid>
                <a:gridCol w="2460493">
                  <a:extLst>
                    <a:ext uri="{9D8B030D-6E8A-4147-A177-3AD203B41FA5}">
                      <a16:colId xmlns:a16="http://schemas.microsoft.com/office/drawing/2014/main" val="783308030"/>
                    </a:ext>
                  </a:extLst>
                </a:gridCol>
              </a:tblGrid>
              <a:tr h="410070">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500" b="1" i="0" u="none" strike="noStrike" cap="none" normalizeH="0" baseline="0" dirty="0">
                          <a:ln>
                            <a:noFill/>
                          </a:ln>
                          <a:solidFill>
                            <a:schemeClr val="bg1"/>
                          </a:solidFill>
                          <a:effectLst/>
                          <a:latin typeface="Comic Sans MS" pitchFamily="66" charset="0"/>
                          <a:ea typeface="ＭＳ Ｐゴシック" pitchFamily="34" charset="-128"/>
                        </a:rPr>
                        <a:t>Primary </a:t>
                      </a:r>
                      <a:r>
                        <a:rPr kumimoji="0" lang="en-GB" altLang="en-US" sz="1500" b="1" i="0" u="none" strike="noStrike" cap="none" normalizeH="0" baseline="0" dirty="0" smtClean="0">
                          <a:ln>
                            <a:noFill/>
                          </a:ln>
                          <a:solidFill>
                            <a:schemeClr val="bg1"/>
                          </a:solidFill>
                          <a:effectLst/>
                          <a:latin typeface="Comic Sans MS" pitchFamily="66" charset="0"/>
                          <a:ea typeface="ＭＳ Ｐゴシック" pitchFamily="34" charset="-128"/>
                        </a:rPr>
                        <a:t>2b </a:t>
                      </a:r>
                      <a:r>
                        <a:rPr kumimoji="0" lang="en-GB" altLang="en-US" sz="1500" b="1" i="0" u="none" strike="noStrike" cap="none" normalizeH="0" baseline="0" dirty="0">
                          <a:ln>
                            <a:noFill/>
                          </a:ln>
                          <a:solidFill>
                            <a:schemeClr val="bg1"/>
                          </a:solidFill>
                          <a:effectLst/>
                          <a:latin typeface="Comic Sans MS" pitchFamily="66" charset="0"/>
                          <a:ea typeface="ＭＳ Ｐゴシック" pitchFamily="34" charset="-128"/>
                        </a:rPr>
                        <a:t>Homework</a:t>
                      </a: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66130641"/>
                  </a:ext>
                </a:extLst>
              </a:tr>
            </a:tbl>
          </a:graphicData>
        </a:graphic>
      </p:graphicFrame>
      <p:graphicFrame>
        <p:nvGraphicFramePr>
          <p:cNvPr id="33" name="Table 32">
            <a:extLst>
              <a:ext uri="{FF2B5EF4-FFF2-40B4-BE49-F238E27FC236}">
                <a16:creationId xmlns:a16="http://schemas.microsoft.com/office/drawing/2014/main" id="{8D8F5099-3C68-45ED-927A-996ACF47E3D0}"/>
              </a:ext>
            </a:extLst>
          </p:cNvPr>
          <p:cNvGraphicFramePr>
            <a:graphicFrameLocks noGrp="1"/>
          </p:cNvGraphicFramePr>
          <p:nvPr>
            <p:extLst>
              <p:ext uri="{D42A27DB-BD31-4B8C-83A1-F6EECF244321}">
                <p14:modId xmlns:p14="http://schemas.microsoft.com/office/powerpoint/2010/main" val="547726630"/>
              </p:ext>
            </p:extLst>
          </p:nvPr>
        </p:nvGraphicFramePr>
        <p:xfrm>
          <a:off x="5680212" y="235788"/>
          <a:ext cx="3944180" cy="410070"/>
        </p:xfrm>
        <a:graphic>
          <a:graphicData uri="http://schemas.openxmlformats.org/drawingml/2006/table">
            <a:tbl>
              <a:tblPr/>
              <a:tblGrid>
                <a:gridCol w="3944180">
                  <a:extLst>
                    <a:ext uri="{9D8B030D-6E8A-4147-A177-3AD203B41FA5}">
                      <a16:colId xmlns:a16="http://schemas.microsoft.com/office/drawing/2014/main" val="783308030"/>
                    </a:ext>
                  </a:extLst>
                </a:gridCol>
              </a:tblGrid>
              <a:tr h="410070">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algn="ctr">
                        <a:spcBef>
                          <a:spcPct val="0"/>
                        </a:spcBef>
                        <a:buFontTx/>
                        <a:buNone/>
                      </a:pPr>
                      <a:r>
                        <a:rPr lang="en-GB" altLang="en-US" sz="1100" b="1" dirty="0">
                          <a:solidFill>
                            <a:schemeClr val="bg1"/>
                          </a:solidFill>
                          <a:latin typeface="Comic Sans MS" pitchFamily="66" charset="0"/>
                        </a:rPr>
                        <a:t>Week Beginning: Monday </a:t>
                      </a:r>
                      <a:r>
                        <a:rPr lang="en-GB" altLang="en-US" sz="1100" b="1" dirty="0" smtClean="0">
                          <a:solidFill>
                            <a:schemeClr val="bg1"/>
                          </a:solidFill>
                          <a:latin typeface="Comic Sans MS" pitchFamily="66" charset="0"/>
                        </a:rPr>
                        <a:t>25</a:t>
                      </a:r>
                      <a:r>
                        <a:rPr lang="en-GB" altLang="en-US" sz="1100" b="1" baseline="30000" dirty="0" smtClean="0">
                          <a:solidFill>
                            <a:schemeClr val="bg1"/>
                          </a:solidFill>
                          <a:latin typeface="Comic Sans MS" pitchFamily="66" charset="0"/>
                        </a:rPr>
                        <a:t>th</a:t>
                      </a:r>
                      <a:r>
                        <a:rPr lang="en-GB" altLang="en-US" sz="1100" b="1" dirty="0" smtClean="0">
                          <a:solidFill>
                            <a:schemeClr val="bg1"/>
                          </a:solidFill>
                          <a:latin typeface="Comic Sans MS" pitchFamily="66" charset="0"/>
                        </a:rPr>
                        <a:t> </a:t>
                      </a:r>
                      <a:r>
                        <a:rPr lang="en-GB" altLang="en-US" sz="1100" b="1" baseline="0" dirty="0" smtClean="0">
                          <a:solidFill>
                            <a:schemeClr val="bg1"/>
                          </a:solidFill>
                          <a:latin typeface="Comic Sans MS" pitchFamily="66" charset="0"/>
                        </a:rPr>
                        <a:t> Novem</a:t>
                      </a:r>
                      <a:r>
                        <a:rPr lang="en-GB" altLang="en-US" sz="1100" b="1" dirty="0" smtClean="0">
                          <a:solidFill>
                            <a:schemeClr val="bg1"/>
                          </a:solidFill>
                          <a:latin typeface="Comic Sans MS" pitchFamily="66" charset="0"/>
                        </a:rPr>
                        <a:t>ber </a:t>
                      </a:r>
                      <a:r>
                        <a:rPr lang="en-GB" altLang="en-US" sz="1100" b="1" dirty="0">
                          <a:solidFill>
                            <a:schemeClr val="bg1"/>
                          </a:solidFill>
                          <a:latin typeface="Comic Sans MS" pitchFamily="66" charset="0"/>
                        </a:rPr>
                        <a:t>2019</a:t>
                      </a: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66130641"/>
                  </a:ext>
                </a:extLst>
              </a:tr>
            </a:tbl>
          </a:graphicData>
        </a:graphic>
      </p:graphicFrame>
    </p:spTree>
    <p:extLst>
      <p:ext uri="{BB962C8B-B14F-4D97-AF65-F5344CB8AC3E}">
        <p14:creationId xmlns:p14="http://schemas.microsoft.com/office/powerpoint/2010/main" val="28532253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665</TotalTime>
  <Words>254</Words>
  <Application>Microsoft Office PowerPoint</Application>
  <PresentationFormat>Widescreen</PresentationFormat>
  <Paragraphs>35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ＭＳ Ｐゴシック</vt:lpstr>
      <vt:lpstr>Arial</vt:lpstr>
      <vt:lpstr>Calibri</vt:lpstr>
      <vt:lpstr>Calibri Light</vt:lpstr>
      <vt:lpstr>Comic Sans MS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Wallace</dc:creator>
  <cp:lastModifiedBy>Elaine Wallace</cp:lastModifiedBy>
  <cp:revision>12</cp:revision>
  <cp:lastPrinted>2019-11-18T14:50:47Z</cp:lastPrinted>
  <dcterms:modified xsi:type="dcterms:W3CDTF">2019-11-25T11:10:04Z</dcterms:modified>
</cp:coreProperties>
</file>