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46260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Chilli challenge – Pick one of the mental maths sheets to do each night.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You can choose which level you would like to use either green or 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The questions should be read aloud and then answered orally (if there is a picture, this would have to be shown). If needed, cubes/number line can be used. Counting on is a good strategy to use for addition.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4 + 5   Put the bigger number in your head  that’s 5 and add the 4.  6,7,8,9     4 + 5 = 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</a:t>
                      </a: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ea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words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said, before, could, her, day, away, always, today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practice writing your surname at home.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Continue to read for pleasure at home, using a variety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of texts.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27244"/>
              </p:ext>
            </p:extLst>
          </p:nvPr>
        </p:nvGraphicFramePr>
        <p:xfrm>
          <a:off x="8934924" y="2400595"/>
          <a:ext cx="1839797" cy="404566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97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771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speak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clean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steal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team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stream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wheat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each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ask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year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eat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endParaRPr lang="en-GB" altLang="en-US" sz="1200" dirty="0" smtClean="0">
                        <a:latin typeface="Comic Sans MS" pitchFamily="66" charset="0"/>
                      </a:endParaRP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85848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7</a:t>
                      </a:r>
                      <a:r>
                        <a:rPr lang="en-GB" altLang="en-US" sz="1100" b="1" baseline="30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th</a:t>
                      </a:r>
                      <a:r>
                        <a:rPr lang="en-GB" altLang="en-US" sz="1100" b="1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October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2019</a:t>
                      </a:r>
                      <a:endParaRPr lang="en-GB" altLang="en-US" sz="1100" b="1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Mrs Wallace</cp:lastModifiedBy>
  <cp:revision>6</cp:revision>
  <dcterms:created xsi:type="dcterms:W3CDTF">2019-09-03T10:36:40Z</dcterms:created>
  <dcterms:modified xsi:type="dcterms:W3CDTF">2019-10-03T15:05:20Z</dcterms:modified>
</cp:coreProperties>
</file>