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257" r:id="rId4"/>
    <p:sldId id="259" r:id="rId5"/>
    <p:sldId id="293" r:id="rId6"/>
    <p:sldId id="296" r:id="rId7"/>
    <p:sldId id="289" r:id="rId8"/>
    <p:sldId id="279" r:id="rId9"/>
    <p:sldId id="294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Our Revised Vision and Values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#PROUD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Kirkhill we are #PROUD 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Literacy and English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98875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Spelling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 3 days.  Assessment on Friday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Handwriting </a:t>
            </a:r>
            <a:endParaRPr lang="en-GB" sz="36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Grammar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Reading – Big Cats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Writing 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Talking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and listening </a:t>
            </a:r>
          </a:p>
          <a:p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1349338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Oral Mental Mathematics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Introducing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the Lesson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Direct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Teaching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Plenary Session </a:t>
            </a:r>
          </a:p>
          <a:p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Games to reinforce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learning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Online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resources such as Education City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dirty="0">
                <a:solidFill>
                  <a:srgbClr val="0070C0"/>
                </a:solidFill>
              </a:rPr>
              <a:t>-  </a:t>
            </a:r>
            <a:r>
              <a:rPr lang="en-GB" sz="3600" dirty="0" smtClean="0">
                <a:solidFill>
                  <a:srgbClr val="0070C0"/>
                </a:solidFill>
              </a:rPr>
              <a:t>Games and Fitness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dirty="0" smtClean="0">
                <a:solidFill>
                  <a:srgbClr val="0070C0"/>
                </a:solidFill>
              </a:rPr>
              <a:t>Thursday and Friday 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Mental/Social/Emotional </a:t>
            </a:r>
            <a:r>
              <a:rPr lang="en-GB" sz="3600" dirty="0">
                <a:solidFill>
                  <a:srgbClr val="0070C0"/>
                </a:solidFill>
              </a:rPr>
              <a:t>Health – </a:t>
            </a:r>
            <a:r>
              <a:rPr lang="en-GB" sz="3600" dirty="0" err="1" smtClean="0">
                <a:solidFill>
                  <a:srgbClr val="0070C0"/>
                </a:solidFill>
              </a:rPr>
              <a:t>Bounceback</a:t>
            </a:r>
            <a:r>
              <a:rPr lang="en-GB" sz="3600" dirty="0" smtClean="0">
                <a:solidFill>
                  <a:srgbClr val="0070C0"/>
                </a:solidFill>
              </a:rPr>
              <a:t>/Mindfulness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Weekly </a:t>
            </a:r>
            <a:r>
              <a:rPr lang="en-GB" sz="3600" dirty="0">
                <a:solidFill>
                  <a:srgbClr val="0070C0"/>
                </a:solidFill>
              </a:rPr>
              <a:t>assembly – share </a:t>
            </a:r>
            <a:r>
              <a:rPr lang="en-GB" sz="3600" dirty="0" smtClean="0">
                <a:solidFill>
                  <a:srgbClr val="0070C0"/>
                </a:solidFill>
              </a:rPr>
              <a:t>achievements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GIRFEC – Getting it Right for Every Child</a:t>
            </a:r>
            <a:endParaRPr lang="en-GB" sz="36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7" y="1563333"/>
            <a:ext cx="98229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</a:rPr>
              <a:t>Social Studies - </a:t>
            </a:r>
            <a:r>
              <a:rPr lang="en-GB" sz="3600" dirty="0" smtClean="0">
                <a:solidFill>
                  <a:srgbClr val="0070C0"/>
                </a:solidFill>
              </a:rPr>
              <a:t>Egypt 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Science – Sun, Moon and Stars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Drama 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Art - e.g. self portraits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ICT - </a:t>
            </a:r>
            <a:r>
              <a:rPr lang="en-GB" sz="3600" dirty="0" err="1" smtClean="0">
                <a:solidFill>
                  <a:srgbClr val="0070C0"/>
                </a:solidFill>
              </a:rPr>
              <a:t>e.g</a:t>
            </a:r>
            <a:r>
              <a:rPr lang="en-GB" sz="3600" dirty="0" smtClean="0">
                <a:solidFill>
                  <a:srgbClr val="0070C0"/>
                </a:solidFill>
              </a:rPr>
              <a:t> typing, internet safety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RME 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Technology </a:t>
            </a:r>
            <a:endParaRPr lang="en-GB" sz="3600" dirty="0">
              <a:solidFill>
                <a:srgbClr val="0070C0"/>
              </a:solidFill>
            </a:endParaRPr>
          </a:p>
          <a:p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Homework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</a:rPr>
              <a:t>Spelling - Weekly </a:t>
            </a:r>
            <a:endParaRPr lang="en-GB" sz="3600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Reading – Weekly (still to start)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Mental </a:t>
            </a:r>
            <a:r>
              <a:rPr lang="en-GB" sz="3600" dirty="0">
                <a:solidFill>
                  <a:srgbClr val="0070C0"/>
                </a:solidFill>
              </a:rPr>
              <a:t>Maths - Weekly </a:t>
            </a:r>
            <a:endParaRPr lang="en-GB" sz="3600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All homework is designed to be active. You do not have to bring in anything unless specified. Please let us know if there are any issues.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:-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Undertake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reading homework with an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adult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Return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letters on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all equipment e.g.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reading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glasses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 full water bottle on arrival each morning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Communication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Sharing our Learning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smtClean="0">
                <a:solidFill>
                  <a:srgbClr val="0070C0"/>
                </a:solidFill>
                <a:latin typeface="Century Gothic" panose="020B0502020202020204" pitchFamily="34" charset="0"/>
              </a:rPr>
              <a:t>Curricular </a:t>
            </a: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330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Elaine Wallace</cp:lastModifiedBy>
  <cp:revision>42</cp:revision>
  <cp:lastPrinted>2019-04-16T16:10:27Z</cp:lastPrinted>
  <dcterms:created xsi:type="dcterms:W3CDTF">2019-02-25T20:45:22Z</dcterms:created>
  <dcterms:modified xsi:type="dcterms:W3CDTF">2019-09-05T18:01:34Z</dcterms:modified>
</cp:coreProperties>
</file>