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68" r:id="rId2"/>
  </p:sldIdLst>
  <p:sldSz cx="9906000" cy="6858000" type="A4"/>
  <p:notesSz cx="9926638" cy="679767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008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0929"/>
  </p:normalViewPr>
  <p:slideViewPr>
    <p:cSldViewPr>
      <p:cViewPr varScale="1">
        <p:scale>
          <a:sx n="91" d="100"/>
          <a:sy n="91" d="100"/>
        </p:scale>
        <p:origin x="1440"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301277" cy="339643"/>
          </a:xfrm>
          <a:prstGeom prst="rect">
            <a:avLst/>
          </a:prstGeom>
          <a:noFill/>
          <a:ln w="9525">
            <a:noFill/>
            <a:miter lim="800000"/>
            <a:headEnd/>
            <a:tailEnd/>
          </a:ln>
        </p:spPr>
        <p:txBody>
          <a:bodyPr vert="horz" wrap="square" lIns="91574" tIns="45787" rIns="91574" bIns="45787" numCol="1" anchor="t" anchorCtr="0" compatLnSpc="1">
            <a:prstTxWarp prst="textNoShape">
              <a:avLst/>
            </a:prstTxWarp>
          </a:bodyPr>
          <a:lstStyle>
            <a:lvl1pPr defTabSz="916278">
              <a:defRPr sz="1200">
                <a:ea typeface="ＭＳ Ｐゴシック" pitchFamily="64" charset="-128"/>
              </a:defRPr>
            </a:lvl1pPr>
          </a:lstStyle>
          <a:p>
            <a:pPr>
              <a:defRPr/>
            </a:pPr>
            <a:endParaRPr lang="en-GB" dirty="0"/>
          </a:p>
        </p:txBody>
      </p:sp>
      <p:sp>
        <p:nvSpPr>
          <p:cNvPr id="4099" name="Rectangle 1027"/>
          <p:cNvSpPr>
            <a:spLocks noGrp="1" noChangeArrowheads="1"/>
          </p:cNvSpPr>
          <p:nvPr>
            <p:ph type="dt" sz="quarter" idx="1"/>
          </p:nvPr>
        </p:nvSpPr>
        <p:spPr bwMode="auto">
          <a:xfrm>
            <a:off x="5625361" y="0"/>
            <a:ext cx="4301277" cy="339643"/>
          </a:xfrm>
          <a:prstGeom prst="rect">
            <a:avLst/>
          </a:prstGeom>
          <a:noFill/>
          <a:ln w="9525">
            <a:noFill/>
            <a:miter lim="800000"/>
            <a:headEnd/>
            <a:tailEnd/>
          </a:ln>
        </p:spPr>
        <p:txBody>
          <a:bodyPr vert="horz" wrap="square" lIns="91574" tIns="45787" rIns="91574" bIns="45787" numCol="1" anchor="t" anchorCtr="0" compatLnSpc="1">
            <a:prstTxWarp prst="textNoShape">
              <a:avLst/>
            </a:prstTxWarp>
          </a:bodyPr>
          <a:lstStyle>
            <a:lvl1pPr algn="r" defTabSz="916278">
              <a:defRPr sz="1200">
                <a:ea typeface="ＭＳ Ｐゴシック" pitchFamily="64" charset="-128"/>
              </a:defRPr>
            </a:lvl1pPr>
          </a:lstStyle>
          <a:p>
            <a:pPr>
              <a:defRPr/>
            </a:pPr>
            <a:endParaRPr lang="en-GB" dirty="0"/>
          </a:p>
        </p:txBody>
      </p:sp>
      <p:sp>
        <p:nvSpPr>
          <p:cNvPr id="4100" name="Rectangle 1028"/>
          <p:cNvSpPr>
            <a:spLocks noGrp="1" noChangeArrowheads="1"/>
          </p:cNvSpPr>
          <p:nvPr>
            <p:ph type="ftr" sz="quarter" idx="2"/>
          </p:nvPr>
        </p:nvSpPr>
        <p:spPr bwMode="auto">
          <a:xfrm>
            <a:off x="0" y="6458032"/>
            <a:ext cx="4301277" cy="339643"/>
          </a:xfrm>
          <a:prstGeom prst="rect">
            <a:avLst/>
          </a:prstGeom>
          <a:noFill/>
          <a:ln w="9525">
            <a:noFill/>
            <a:miter lim="800000"/>
            <a:headEnd/>
            <a:tailEnd/>
          </a:ln>
        </p:spPr>
        <p:txBody>
          <a:bodyPr vert="horz" wrap="square" lIns="91574" tIns="45787" rIns="91574" bIns="45787" numCol="1" anchor="b" anchorCtr="0" compatLnSpc="1">
            <a:prstTxWarp prst="textNoShape">
              <a:avLst/>
            </a:prstTxWarp>
          </a:bodyPr>
          <a:lstStyle>
            <a:lvl1pPr defTabSz="916278">
              <a:defRPr sz="1200">
                <a:ea typeface="ＭＳ Ｐゴシック" pitchFamily="64" charset="-128"/>
              </a:defRPr>
            </a:lvl1pPr>
          </a:lstStyle>
          <a:p>
            <a:pPr>
              <a:defRPr/>
            </a:pPr>
            <a:endParaRPr lang="en-GB" dirty="0"/>
          </a:p>
        </p:txBody>
      </p:sp>
      <p:sp>
        <p:nvSpPr>
          <p:cNvPr id="4101" name="Rectangle 1029"/>
          <p:cNvSpPr>
            <a:spLocks noGrp="1" noChangeArrowheads="1"/>
          </p:cNvSpPr>
          <p:nvPr>
            <p:ph type="sldNum" sz="quarter" idx="3"/>
          </p:nvPr>
        </p:nvSpPr>
        <p:spPr bwMode="auto">
          <a:xfrm>
            <a:off x="5625361" y="6458032"/>
            <a:ext cx="4301277" cy="339643"/>
          </a:xfrm>
          <a:prstGeom prst="rect">
            <a:avLst/>
          </a:prstGeom>
          <a:noFill/>
          <a:ln w="9525">
            <a:noFill/>
            <a:miter lim="800000"/>
            <a:headEnd/>
            <a:tailEnd/>
          </a:ln>
        </p:spPr>
        <p:txBody>
          <a:bodyPr vert="horz" wrap="square" lIns="91574" tIns="45787" rIns="91574" bIns="45787" numCol="1" anchor="b" anchorCtr="0" compatLnSpc="1">
            <a:prstTxWarp prst="textNoShape">
              <a:avLst/>
            </a:prstTxWarp>
          </a:bodyPr>
          <a:lstStyle>
            <a:lvl1pPr algn="r" defTabSz="916278">
              <a:defRPr sz="1200">
                <a:ea typeface="ＭＳ Ｐゴシック" pitchFamily="64" charset="-128"/>
              </a:defRPr>
            </a:lvl1pPr>
          </a:lstStyle>
          <a:p>
            <a:pPr>
              <a:defRPr/>
            </a:pPr>
            <a:fld id="{CC18956A-5D82-4C0C-A222-10424D808D09}" type="slidenum">
              <a:rPr lang="en-GB"/>
              <a:pPr>
                <a:defRPr/>
              </a:pPr>
              <a:t>‹#›</a:t>
            </a:fld>
            <a:endParaRPr lang="en-GB" dirty="0"/>
          </a:p>
        </p:txBody>
      </p:sp>
    </p:spTree>
    <p:extLst>
      <p:ext uri="{BB962C8B-B14F-4D97-AF65-F5344CB8AC3E}">
        <p14:creationId xmlns:p14="http://schemas.microsoft.com/office/powerpoint/2010/main" val="35110009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181" indent="0" algn="ctr">
              <a:buNone/>
              <a:defRPr/>
            </a:lvl2pPr>
            <a:lvl3pPr marL="914361" indent="0" algn="ctr">
              <a:buNone/>
              <a:defRPr/>
            </a:lvl3pPr>
            <a:lvl4pPr marL="1371543" indent="0" algn="ctr">
              <a:buNone/>
              <a:defRPr/>
            </a:lvl4pPr>
            <a:lvl5pPr marL="1828724" indent="0" algn="ctr">
              <a:buNone/>
              <a:defRPr/>
            </a:lvl5pPr>
            <a:lvl6pPr marL="2285904" indent="0" algn="ctr">
              <a:buNone/>
              <a:defRPr/>
            </a:lvl6pPr>
            <a:lvl7pPr marL="2743085" indent="0" algn="ctr">
              <a:buNone/>
              <a:defRPr/>
            </a:lvl7pPr>
            <a:lvl8pPr marL="3200266" indent="0" algn="ctr">
              <a:buNone/>
              <a:defRPr/>
            </a:lvl8pPr>
            <a:lvl9pPr marL="3657447"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EB0BBE9-0285-42D7-BA54-7575946D2F80}" type="slidenum">
              <a:rPr lang="en-US"/>
              <a:pPr>
                <a:defRPr/>
              </a:pPr>
              <a:t>‹#›</a:t>
            </a:fld>
            <a:endParaRPr lang="en-US" dirty="0"/>
          </a:p>
        </p:txBody>
      </p:sp>
    </p:spTree>
    <p:extLst>
      <p:ext uri="{BB962C8B-B14F-4D97-AF65-F5344CB8AC3E}">
        <p14:creationId xmlns:p14="http://schemas.microsoft.com/office/powerpoint/2010/main" val="367477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62A0352-6467-4C45-801E-07D0E75E9026}" type="slidenum">
              <a:rPr lang="en-US"/>
              <a:pPr>
                <a:defRPr/>
              </a:pPr>
              <a:t>‹#›</a:t>
            </a:fld>
            <a:endParaRPr lang="en-US" dirty="0"/>
          </a:p>
        </p:txBody>
      </p:sp>
    </p:spTree>
    <p:extLst>
      <p:ext uri="{BB962C8B-B14F-4D97-AF65-F5344CB8AC3E}">
        <p14:creationId xmlns:p14="http://schemas.microsoft.com/office/powerpoint/2010/main" val="321282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6" y="609600"/>
            <a:ext cx="210502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42951" y="609600"/>
            <a:ext cx="614997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E77C7D-2E39-4E3D-B21C-B8CC62AD9538}" type="slidenum">
              <a:rPr lang="en-US"/>
              <a:pPr>
                <a:defRPr/>
              </a:pPr>
              <a:t>‹#›</a:t>
            </a:fld>
            <a:endParaRPr lang="en-US" dirty="0"/>
          </a:p>
        </p:txBody>
      </p:sp>
    </p:spTree>
    <p:extLst>
      <p:ext uri="{BB962C8B-B14F-4D97-AF65-F5344CB8AC3E}">
        <p14:creationId xmlns:p14="http://schemas.microsoft.com/office/powerpoint/2010/main" val="4097545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742950" y="1981200"/>
            <a:ext cx="41275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035550" y="1981201"/>
            <a:ext cx="4127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5035550" y="4114800"/>
            <a:ext cx="4127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03A2FD5-1805-4627-BAE9-03BABC1CD190}" type="slidenum">
              <a:rPr lang="en-US"/>
              <a:pPr>
                <a:defRPr/>
              </a:pPr>
              <a:t>‹#›</a:t>
            </a:fld>
            <a:endParaRPr lang="en-US" dirty="0"/>
          </a:p>
        </p:txBody>
      </p:sp>
    </p:spTree>
    <p:extLst>
      <p:ext uri="{BB962C8B-B14F-4D97-AF65-F5344CB8AC3E}">
        <p14:creationId xmlns:p14="http://schemas.microsoft.com/office/powerpoint/2010/main" val="251583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331038F-A088-44B5-BA68-4FEB40640AA8}" type="slidenum">
              <a:rPr lang="en-US"/>
              <a:pPr>
                <a:defRPr/>
              </a:pPr>
              <a:t>‹#›</a:t>
            </a:fld>
            <a:endParaRPr lang="en-US" dirty="0"/>
          </a:p>
        </p:txBody>
      </p:sp>
    </p:spTree>
    <p:extLst>
      <p:ext uri="{BB962C8B-B14F-4D97-AF65-F5344CB8AC3E}">
        <p14:creationId xmlns:p14="http://schemas.microsoft.com/office/powerpoint/2010/main" val="11931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4"/>
            <a:ext cx="8420100" cy="1500187"/>
          </a:xfrm>
        </p:spPr>
        <p:txBody>
          <a:bodyPr anchor="b"/>
          <a:lstStyle>
            <a:lvl1pPr marL="0" indent="0">
              <a:buNone/>
              <a:defRPr sz="2000"/>
            </a:lvl1pPr>
            <a:lvl2pPr marL="457181" indent="0">
              <a:buNone/>
              <a:defRPr sz="1800"/>
            </a:lvl2pPr>
            <a:lvl3pPr marL="914361" indent="0">
              <a:buNone/>
              <a:defRPr sz="1600"/>
            </a:lvl3pPr>
            <a:lvl4pPr marL="1371543" indent="0">
              <a:buNone/>
              <a:defRPr sz="1400"/>
            </a:lvl4pPr>
            <a:lvl5pPr marL="1828724" indent="0">
              <a:buNone/>
              <a:defRPr sz="1400"/>
            </a:lvl5pPr>
            <a:lvl6pPr marL="2285904" indent="0">
              <a:buNone/>
              <a:defRPr sz="1400"/>
            </a:lvl6pPr>
            <a:lvl7pPr marL="2743085" indent="0">
              <a:buNone/>
              <a:defRPr sz="1400"/>
            </a:lvl7pPr>
            <a:lvl8pPr marL="3200266" indent="0">
              <a:buNone/>
              <a:defRPr sz="1400"/>
            </a:lvl8pPr>
            <a:lvl9pPr marL="3657447"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C2C890E-B62E-4AB5-BBD4-C87D2554E60F}" type="slidenum">
              <a:rPr lang="en-US"/>
              <a:pPr>
                <a:defRPr/>
              </a:pPr>
              <a:t>‹#›</a:t>
            </a:fld>
            <a:endParaRPr lang="en-US" dirty="0"/>
          </a:p>
        </p:txBody>
      </p:sp>
    </p:spTree>
    <p:extLst>
      <p:ext uri="{BB962C8B-B14F-4D97-AF65-F5344CB8AC3E}">
        <p14:creationId xmlns:p14="http://schemas.microsoft.com/office/powerpoint/2010/main" val="138769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A7F5CBF-ED61-434E-BB66-24293EEF9649}" type="slidenum">
              <a:rPr lang="en-US"/>
              <a:pPr>
                <a:defRPr/>
              </a:pPr>
              <a:t>‹#›</a:t>
            </a:fld>
            <a:endParaRPr lang="en-US" dirty="0"/>
          </a:p>
        </p:txBody>
      </p:sp>
    </p:spTree>
    <p:extLst>
      <p:ext uri="{BB962C8B-B14F-4D97-AF65-F5344CB8AC3E}">
        <p14:creationId xmlns:p14="http://schemas.microsoft.com/office/powerpoint/2010/main" val="1025030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1" cy="63976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40EDE74-A0F1-4A11-9AEC-A5570DC2BB73}" type="slidenum">
              <a:rPr lang="en-US"/>
              <a:pPr>
                <a:defRPr/>
              </a:pPr>
              <a:t>‹#›</a:t>
            </a:fld>
            <a:endParaRPr lang="en-US" dirty="0"/>
          </a:p>
        </p:txBody>
      </p:sp>
    </p:spTree>
    <p:extLst>
      <p:ext uri="{BB962C8B-B14F-4D97-AF65-F5344CB8AC3E}">
        <p14:creationId xmlns:p14="http://schemas.microsoft.com/office/powerpoint/2010/main" val="36795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FC5C478-69E7-48C5-B134-4512DC46BD82}" type="slidenum">
              <a:rPr lang="en-US"/>
              <a:pPr>
                <a:defRPr/>
              </a:pPr>
              <a:t>‹#›</a:t>
            </a:fld>
            <a:endParaRPr lang="en-US" dirty="0"/>
          </a:p>
        </p:txBody>
      </p:sp>
    </p:spTree>
    <p:extLst>
      <p:ext uri="{BB962C8B-B14F-4D97-AF65-F5344CB8AC3E}">
        <p14:creationId xmlns:p14="http://schemas.microsoft.com/office/powerpoint/2010/main" val="55756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5DE2A82-EFBD-48E3-9397-4F945DE62984}" type="slidenum">
              <a:rPr lang="en-US"/>
              <a:pPr>
                <a:defRPr/>
              </a:pPr>
              <a:t>‹#›</a:t>
            </a:fld>
            <a:endParaRPr lang="en-US" dirty="0"/>
          </a:p>
        </p:txBody>
      </p:sp>
    </p:spTree>
    <p:extLst>
      <p:ext uri="{BB962C8B-B14F-4D97-AF65-F5344CB8AC3E}">
        <p14:creationId xmlns:p14="http://schemas.microsoft.com/office/powerpoint/2010/main" val="202245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1" y="1435101"/>
            <a:ext cx="3259006" cy="4691063"/>
          </a:xfrm>
        </p:spPr>
        <p:txBody>
          <a:bodyPr/>
          <a:lstStyle>
            <a:lvl1pPr marL="0" indent="0">
              <a:buNone/>
              <a:defRPr sz="1400"/>
            </a:lvl1pPr>
            <a:lvl2pPr marL="457181" indent="0">
              <a:buNone/>
              <a:defRPr sz="1200"/>
            </a:lvl2pPr>
            <a:lvl3pPr marL="914361" indent="0">
              <a:buNone/>
              <a:defRPr sz="1000"/>
            </a:lvl3pPr>
            <a:lvl4pPr marL="1371543" indent="0">
              <a:buNone/>
              <a:defRPr sz="900"/>
            </a:lvl4pPr>
            <a:lvl5pPr marL="1828724" indent="0">
              <a:buNone/>
              <a:defRPr sz="900"/>
            </a:lvl5pPr>
            <a:lvl6pPr marL="2285904" indent="0">
              <a:buNone/>
              <a:defRPr sz="900"/>
            </a:lvl6pPr>
            <a:lvl7pPr marL="2743085" indent="0">
              <a:buNone/>
              <a:defRPr sz="900"/>
            </a:lvl7pPr>
            <a:lvl8pPr marL="3200266" indent="0">
              <a:buNone/>
              <a:defRPr sz="900"/>
            </a:lvl8pPr>
            <a:lvl9pPr marL="3657447"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E7ACCF-B619-4648-9927-462229214944}" type="slidenum">
              <a:rPr lang="en-US"/>
              <a:pPr>
                <a:defRPr/>
              </a:pPr>
              <a:t>‹#›</a:t>
            </a:fld>
            <a:endParaRPr lang="en-US" dirty="0"/>
          </a:p>
        </p:txBody>
      </p:sp>
    </p:spTree>
    <p:extLst>
      <p:ext uri="{BB962C8B-B14F-4D97-AF65-F5344CB8AC3E}">
        <p14:creationId xmlns:p14="http://schemas.microsoft.com/office/powerpoint/2010/main" val="208074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181" indent="0">
              <a:buNone/>
              <a:defRPr sz="2800"/>
            </a:lvl2pPr>
            <a:lvl3pPr marL="914361" indent="0">
              <a:buNone/>
              <a:defRPr sz="2400"/>
            </a:lvl3pPr>
            <a:lvl4pPr marL="1371543" indent="0">
              <a:buNone/>
              <a:defRPr sz="2000"/>
            </a:lvl4pPr>
            <a:lvl5pPr marL="1828724" indent="0">
              <a:buNone/>
              <a:defRPr sz="2000"/>
            </a:lvl5pPr>
            <a:lvl6pPr marL="2285904" indent="0">
              <a:buNone/>
              <a:defRPr sz="2000"/>
            </a:lvl6pPr>
            <a:lvl7pPr marL="2743085" indent="0">
              <a:buNone/>
              <a:defRPr sz="2000"/>
            </a:lvl7pPr>
            <a:lvl8pPr marL="3200266" indent="0">
              <a:buNone/>
              <a:defRPr sz="2000"/>
            </a:lvl8pPr>
            <a:lvl9pPr marL="3657447" indent="0">
              <a:buNone/>
              <a:defRPr sz="2000"/>
            </a:lvl9pPr>
          </a:lstStyle>
          <a:p>
            <a:pPr lvl="0"/>
            <a:endParaRPr lang="en-GB"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181" indent="0">
              <a:buNone/>
              <a:defRPr sz="1200"/>
            </a:lvl2pPr>
            <a:lvl3pPr marL="914361" indent="0">
              <a:buNone/>
              <a:defRPr sz="1000"/>
            </a:lvl3pPr>
            <a:lvl4pPr marL="1371543" indent="0">
              <a:buNone/>
              <a:defRPr sz="900"/>
            </a:lvl4pPr>
            <a:lvl5pPr marL="1828724" indent="0">
              <a:buNone/>
              <a:defRPr sz="900"/>
            </a:lvl5pPr>
            <a:lvl6pPr marL="2285904" indent="0">
              <a:buNone/>
              <a:defRPr sz="900"/>
            </a:lvl6pPr>
            <a:lvl7pPr marL="2743085" indent="0">
              <a:buNone/>
              <a:defRPr sz="900"/>
            </a:lvl7pPr>
            <a:lvl8pPr marL="3200266" indent="0">
              <a:buNone/>
              <a:defRPr sz="900"/>
            </a:lvl8pPr>
            <a:lvl9pPr marL="3657447"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E034A4D-693A-42AA-A91A-E023F8208F23}" type="slidenum">
              <a:rPr lang="en-US"/>
              <a:pPr>
                <a:defRPr/>
              </a:pPr>
              <a:t>‹#›</a:t>
            </a:fld>
            <a:endParaRPr lang="en-US" dirty="0"/>
          </a:p>
        </p:txBody>
      </p:sp>
    </p:spTree>
    <p:extLst>
      <p:ext uri="{BB962C8B-B14F-4D97-AF65-F5344CB8AC3E}">
        <p14:creationId xmlns:p14="http://schemas.microsoft.com/office/powerpoint/2010/main" val="1757024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ＭＳ Ｐゴシック" pitchFamily="64" charset="-128"/>
              </a:defRPr>
            </a:lvl1pPr>
          </a:lstStyle>
          <a:p>
            <a:pPr>
              <a:defRPr/>
            </a:pPr>
            <a:endParaRPr lang="en-US" dirty="0"/>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ea typeface="ＭＳ Ｐゴシック" pitchFamily="64" charset="-128"/>
              </a:defRPr>
            </a:lvl1pPr>
          </a:lstStyle>
          <a:p>
            <a:pPr>
              <a:defRPr/>
            </a:pPr>
            <a:endParaRPr lang="en-US" dirty="0"/>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ＭＳ Ｐゴシック" pitchFamily="64" charset="-128"/>
              </a:defRPr>
            </a:lvl1pPr>
          </a:lstStyle>
          <a:p>
            <a:pPr>
              <a:defRPr/>
            </a:pPr>
            <a:fld id="{26CE587B-B6A2-4E64-ACF8-93D894840A8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64" charset="-128"/>
        </a:defRPr>
      </a:lvl2pPr>
      <a:lvl3pPr algn="ctr" rtl="0" eaLnBrk="0" fontAlgn="base" hangingPunct="0">
        <a:spcBef>
          <a:spcPct val="0"/>
        </a:spcBef>
        <a:spcAft>
          <a:spcPct val="0"/>
        </a:spcAft>
        <a:defRPr sz="4400">
          <a:solidFill>
            <a:schemeClr val="tx2"/>
          </a:solidFill>
          <a:latin typeface="Arial" charset="0"/>
          <a:ea typeface="ＭＳ Ｐゴシック" pitchFamily="64" charset="-128"/>
        </a:defRPr>
      </a:lvl3pPr>
      <a:lvl4pPr algn="ctr" rtl="0" eaLnBrk="0" fontAlgn="base" hangingPunct="0">
        <a:spcBef>
          <a:spcPct val="0"/>
        </a:spcBef>
        <a:spcAft>
          <a:spcPct val="0"/>
        </a:spcAft>
        <a:defRPr sz="4400">
          <a:solidFill>
            <a:schemeClr val="tx2"/>
          </a:solidFill>
          <a:latin typeface="Arial" charset="0"/>
          <a:ea typeface="ＭＳ Ｐゴシック" pitchFamily="64" charset="-128"/>
        </a:defRPr>
      </a:lvl4pPr>
      <a:lvl5pPr algn="ctr" rtl="0" eaLnBrk="0" fontAlgn="base" hangingPunct="0">
        <a:spcBef>
          <a:spcPct val="0"/>
        </a:spcBef>
        <a:spcAft>
          <a:spcPct val="0"/>
        </a:spcAft>
        <a:defRPr sz="4400">
          <a:solidFill>
            <a:schemeClr val="tx2"/>
          </a:solidFill>
          <a:latin typeface="Arial" charset="0"/>
          <a:ea typeface="ＭＳ Ｐゴシック" pitchFamily="64" charset="-128"/>
        </a:defRPr>
      </a:lvl5pPr>
      <a:lvl6pPr marL="457181" algn="ctr" rtl="0" fontAlgn="base">
        <a:spcBef>
          <a:spcPct val="0"/>
        </a:spcBef>
        <a:spcAft>
          <a:spcPct val="0"/>
        </a:spcAft>
        <a:defRPr sz="4400">
          <a:solidFill>
            <a:schemeClr val="tx2"/>
          </a:solidFill>
          <a:latin typeface="Arial" charset="0"/>
          <a:ea typeface="ＭＳ Ｐゴシック" pitchFamily="64" charset="-128"/>
        </a:defRPr>
      </a:lvl6pPr>
      <a:lvl7pPr marL="914361" algn="ctr" rtl="0" fontAlgn="base">
        <a:spcBef>
          <a:spcPct val="0"/>
        </a:spcBef>
        <a:spcAft>
          <a:spcPct val="0"/>
        </a:spcAft>
        <a:defRPr sz="4400">
          <a:solidFill>
            <a:schemeClr val="tx2"/>
          </a:solidFill>
          <a:latin typeface="Arial" charset="0"/>
          <a:ea typeface="ＭＳ Ｐゴシック" pitchFamily="64" charset="-128"/>
        </a:defRPr>
      </a:lvl7pPr>
      <a:lvl8pPr marL="1371543" algn="ctr" rtl="0" fontAlgn="base">
        <a:spcBef>
          <a:spcPct val="0"/>
        </a:spcBef>
        <a:spcAft>
          <a:spcPct val="0"/>
        </a:spcAft>
        <a:defRPr sz="4400">
          <a:solidFill>
            <a:schemeClr val="tx2"/>
          </a:solidFill>
          <a:latin typeface="Arial" charset="0"/>
          <a:ea typeface="ＭＳ Ｐゴシック" pitchFamily="64" charset="-128"/>
        </a:defRPr>
      </a:lvl8pPr>
      <a:lvl9pPr marL="1828724" algn="ctr" rtl="0" fontAlgn="base">
        <a:spcBef>
          <a:spcPct val="0"/>
        </a:spcBef>
        <a:spcAft>
          <a:spcPct val="0"/>
        </a:spcAft>
        <a:defRPr sz="4400">
          <a:solidFill>
            <a:schemeClr val="tx2"/>
          </a:solidFill>
          <a:latin typeface="Arial" charset="0"/>
          <a:ea typeface="ＭＳ Ｐゴシック" pitchFamily="64" charset="-128"/>
        </a:defRPr>
      </a:lvl9pPr>
    </p:titleStyle>
    <p:bodyStyle>
      <a:lvl1pPr marL="342886" indent="-342886" algn="l" rtl="0" eaLnBrk="0" fontAlgn="base" hangingPunct="0">
        <a:spcBef>
          <a:spcPct val="20000"/>
        </a:spcBef>
        <a:spcAft>
          <a:spcPct val="0"/>
        </a:spcAft>
        <a:buChar char="•"/>
        <a:defRPr sz="3200">
          <a:solidFill>
            <a:schemeClr val="tx1"/>
          </a:solidFill>
          <a:latin typeface="+mn-lt"/>
          <a:ea typeface="+mn-ea"/>
          <a:cs typeface="+mn-cs"/>
        </a:defRPr>
      </a:lvl1pPr>
      <a:lvl2pPr marL="742919" indent="-285738" algn="l" rtl="0" eaLnBrk="0" fontAlgn="base" hangingPunct="0">
        <a:spcBef>
          <a:spcPct val="20000"/>
        </a:spcBef>
        <a:spcAft>
          <a:spcPct val="0"/>
        </a:spcAft>
        <a:buChar char="–"/>
        <a:defRPr sz="2800">
          <a:solidFill>
            <a:schemeClr val="tx1"/>
          </a:solidFill>
          <a:latin typeface="+mn-lt"/>
          <a:ea typeface="+mn-ea"/>
        </a:defRPr>
      </a:lvl2pPr>
      <a:lvl3pPr marL="1142952" indent="-228591" algn="l" rtl="0" eaLnBrk="0" fontAlgn="base" hangingPunct="0">
        <a:spcBef>
          <a:spcPct val="20000"/>
        </a:spcBef>
        <a:spcAft>
          <a:spcPct val="0"/>
        </a:spcAft>
        <a:buChar char="•"/>
        <a:defRPr sz="2400">
          <a:solidFill>
            <a:schemeClr val="tx1"/>
          </a:solidFill>
          <a:latin typeface="+mn-lt"/>
          <a:ea typeface="+mn-ea"/>
        </a:defRPr>
      </a:lvl3pPr>
      <a:lvl4pPr marL="1600133" indent="-228591" algn="l" rtl="0" eaLnBrk="0" fontAlgn="base" hangingPunct="0">
        <a:spcBef>
          <a:spcPct val="20000"/>
        </a:spcBef>
        <a:spcAft>
          <a:spcPct val="0"/>
        </a:spcAft>
        <a:buChar char="–"/>
        <a:defRPr sz="2000">
          <a:solidFill>
            <a:schemeClr val="tx1"/>
          </a:solidFill>
          <a:latin typeface="+mn-lt"/>
          <a:ea typeface="+mn-ea"/>
        </a:defRPr>
      </a:lvl4pPr>
      <a:lvl5pPr marL="2057314" indent="-228591" algn="l" rtl="0" eaLnBrk="0" fontAlgn="base" hangingPunct="0">
        <a:spcBef>
          <a:spcPct val="20000"/>
        </a:spcBef>
        <a:spcAft>
          <a:spcPct val="0"/>
        </a:spcAft>
        <a:buChar char="»"/>
        <a:defRPr sz="2000">
          <a:solidFill>
            <a:schemeClr val="tx1"/>
          </a:solidFill>
          <a:latin typeface="+mn-lt"/>
          <a:ea typeface="+mn-ea"/>
        </a:defRPr>
      </a:lvl5pPr>
      <a:lvl6pPr marL="2514495" indent="-228591" algn="l" rtl="0" fontAlgn="base">
        <a:spcBef>
          <a:spcPct val="20000"/>
        </a:spcBef>
        <a:spcAft>
          <a:spcPct val="0"/>
        </a:spcAft>
        <a:buChar char="»"/>
        <a:defRPr sz="2000">
          <a:solidFill>
            <a:schemeClr val="tx1"/>
          </a:solidFill>
          <a:latin typeface="+mn-lt"/>
          <a:ea typeface="+mn-ea"/>
        </a:defRPr>
      </a:lvl6pPr>
      <a:lvl7pPr marL="2971676" indent="-228591" algn="l" rtl="0" fontAlgn="base">
        <a:spcBef>
          <a:spcPct val="20000"/>
        </a:spcBef>
        <a:spcAft>
          <a:spcPct val="0"/>
        </a:spcAft>
        <a:buChar char="»"/>
        <a:defRPr sz="2000">
          <a:solidFill>
            <a:schemeClr val="tx1"/>
          </a:solidFill>
          <a:latin typeface="+mn-lt"/>
          <a:ea typeface="+mn-ea"/>
        </a:defRPr>
      </a:lvl7pPr>
      <a:lvl8pPr marL="3428857" indent="-228591" algn="l" rtl="0" fontAlgn="base">
        <a:spcBef>
          <a:spcPct val="20000"/>
        </a:spcBef>
        <a:spcAft>
          <a:spcPct val="0"/>
        </a:spcAft>
        <a:buChar char="»"/>
        <a:defRPr sz="2000">
          <a:solidFill>
            <a:schemeClr val="tx1"/>
          </a:solidFill>
          <a:latin typeface="+mn-lt"/>
          <a:ea typeface="+mn-ea"/>
        </a:defRPr>
      </a:lvl8pPr>
      <a:lvl9pPr marL="3886037" indent="-228591"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witter.com/kirkhillps" TargetMode="External"/><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F6C76F-FA49-419A-AE71-2F22A957A54D}"/>
              </a:ext>
            </a:extLst>
          </p:cNvPr>
          <p:cNvGraphicFramePr>
            <a:graphicFrameLocks noGrp="1"/>
          </p:cNvGraphicFramePr>
          <p:nvPr>
            <p:extLst>
              <p:ext uri="{D42A27DB-BD31-4B8C-83A1-F6EECF244321}">
                <p14:modId xmlns:p14="http://schemas.microsoft.com/office/powerpoint/2010/main" val="2454184402"/>
              </p:ext>
            </p:extLst>
          </p:nvPr>
        </p:nvGraphicFramePr>
        <p:xfrm>
          <a:off x="272480" y="836712"/>
          <a:ext cx="7284878" cy="5476734"/>
        </p:xfrm>
        <a:graphic>
          <a:graphicData uri="http://schemas.openxmlformats.org/drawingml/2006/table">
            <a:tbl>
              <a:tblPr/>
              <a:tblGrid>
                <a:gridCol w="1418017">
                  <a:extLst>
                    <a:ext uri="{9D8B030D-6E8A-4147-A177-3AD203B41FA5}">
                      <a16:colId xmlns:a16="http://schemas.microsoft.com/office/drawing/2014/main" val="2373920045"/>
                    </a:ext>
                  </a:extLst>
                </a:gridCol>
                <a:gridCol w="5866861">
                  <a:extLst>
                    <a:ext uri="{9D8B030D-6E8A-4147-A177-3AD203B41FA5}">
                      <a16:colId xmlns:a16="http://schemas.microsoft.com/office/drawing/2014/main" val="1294303771"/>
                    </a:ext>
                  </a:extLst>
                </a:gridCol>
              </a:tblGrid>
              <a:tr h="40643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Curricular Area</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Tasks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24714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2">
                        <a:extLst>
                          <a:ext uri="{28A0092B-C50C-407E-A947-70E740481C1C}">
                            <a14:useLocalDpi xmlns:a14="http://schemas.microsoft.com/office/drawing/2010/main" val="0"/>
                          </a:ext>
                        </a:extLst>
                      </a:blip>
                      <a:srcRect/>
                      <a:stretch>
                        <a:fillRect/>
                      </a:stretch>
                    </a:blipFill>
                  </a:tcPr>
                </a:tc>
                <a:tc rowSpan="3">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Family Numeracy and Maths Homework Challenge</a:t>
                      </a: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Families can choose one activity (or more if you wish) from the grid and work on this together over the next two weeks. How you record and share your homework is up to you! There are some suggestions on the grid but please feel free to be as inventive as you wish. This homework will last two weeks. </a:t>
                      </a:r>
                    </a:p>
                    <a:p>
                      <a:pPr marL="0" marR="0" lvl="0" indent="0" algn="l" defTabSz="914400" rtl="0" eaLnBrk="1" fontAlgn="base" latinLnBrk="0" hangingPunct="1">
                        <a:lnSpc>
                          <a:spcPct val="110000"/>
                        </a:lnSpc>
                        <a:spcBef>
                          <a:spcPts val="0"/>
                        </a:spcBef>
                        <a:spcAft>
                          <a:spcPts val="0"/>
                        </a:spcAft>
                        <a:buClrTx/>
                        <a:buSzTx/>
                        <a:buFontTx/>
                        <a:buNone/>
                        <a:tabLst/>
                        <a:defRPr/>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On Friday 4th October, the eldest child in each family should bring in their family homework and the pupils will get a chance to share their activity with the school community. The homework should be carried out as a family and each activity can be simplified or extended to allow everyone to take part.</a:t>
                      </a:r>
                    </a:p>
                    <a:p>
                      <a:pPr marL="0" marR="0" lvl="0" indent="0" algn="l" defTabSz="914400" rtl="0" eaLnBrk="1" fontAlgn="base" latinLnBrk="0" hangingPunct="1">
                        <a:lnSpc>
                          <a:spcPct val="110000"/>
                        </a:lnSpc>
                        <a:spcBef>
                          <a:spcPts val="0"/>
                        </a:spcBef>
                        <a:spcAft>
                          <a:spcPts val="0"/>
                        </a:spcAft>
                        <a:buClrTx/>
                        <a:buSzTx/>
                        <a:buFontTx/>
                        <a:buNone/>
                        <a:tabLst/>
                        <a:defRPr/>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There are lots of real life challenges to allow our pupils to see the benefit numeracy and maths has on our everyday life. These activities are designed to be fun, active and engaging for all our learners. It will not only promote their numeracy, but it will also develop their problem solving, creativity and collaboration skills.</a:t>
                      </a:r>
                    </a:p>
                    <a:p>
                      <a:pPr marL="0" marR="0" lvl="0" indent="0" algn="l" defTabSz="914400" rtl="0" eaLnBrk="1" fontAlgn="base" latinLnBrk="0" hangingPunct="1">
                        <a:lnSpc>
                          <a:spcPct val="110000"/>
                        </a:lnSpc>
                        <a:spcBef>
                          <a:spcPts val="0"/>
                        </a:spcBef>
                        <a:spcAft>
                          <a:spcPts val="0"/>
                        </a:spcAft>
                        <a:buClrTx/>
                        <a:buSzTx/>
                        <a:buFontTx/>
                        <a:buNone/>
                        <a:tabLst/>
                        <a:defRPr/>
                      </a:pPr>
                      <a:endPar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Please share your learning activities with us on twitter!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hlinkClick r:id="rId3"/>
                        </a:rPr>
                        <a:t>@KirkhillPS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and use our #s </a:t>
                      </a:r>
                      <a:r>
                        <a:rPr kumimoji="0" lang="en-GB" altLang="en-US" sz="1200" b="0" i="0" u="none" strike="noStrike" cap="none" normalizeH="0" baseline="0" dirty="0" smtClean="0">
                          <a:ln>
                            <a:noFill/>
                          </a:ln>
                          <a:solidFill>
                            <a:srgbClr val="92D050"/>
                          </a:solidFill>
                          <a:effectLst/>
                          <a:latin typeface="Comic Sans MS" pitchFamily="66" charset="0"/>
                          <a:ea typeface="ＭＳ Ｐゴシック" pitchFamily="34" charset="-128"/>
                        </a:rPr>
                        <a:t>#kpsAchievements #kpsMathsWeekScotland2019 #MathsWeekScotland </a:t>
                      </a:r>
                    </a:p>
                    <a:p>
                      <a:pPr marL="0" marR="0" lvl="0" indent="0" algn="l" defTabSz="914400" rtl="0" eaLnBrk="1" fontAlgn="base" latinLnBrk="0" hangingPunct="1">
                        <a:lnSpc>
                          <a:spcPct val="110000"/>
                        </a:lnSpc>
                        <a:spcBef>
                          <a:spcPts val="0"/>
                        </a:spcBef>
                        <a:spcAft>
                          <a:spcPts val="0"/>
                        </a:spcAft>
                        <a:buClrTx/>
                        <a:buSzTx/>
                        <a:buFontTx/>
                        <a:buNone/>
                        <a:tabLst/>
                        <a:defRPr/>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Spelling</a:t>
                      </a:r>
                    </a:p>
                    <a:p>
                      <a:pPr marL="171450" marR="0" lvl="0" indent="-171450" algn="l" defTabSz="914400" rtl="0" eaLnBrk="1" fontAlgn="base" latinLnBrk="0" hangingPunct="1">
                        <a:lnSpc>
                          <a:spcPct val="110000"/>
                        </a:lnSpc>
                        <a:spcBef>
                          <a:spcPts val="0"/>
                        </a:spcBef>
                        <a:spcAft>
                          <a:spcPts val="0"/>
                        </a:spcAft>
                        <a:buClrTx/>
                        <a:buSzTx/>
                        <a:buFont typeface="Arial" panose="020B0604020202020204" pitchFamily="34" charset="0"/>
                        <a:buChar char="•"/>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Use your ‘Spelling Menu’ to learn your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words. The </a:t>
                      </a:r>
                      <a:r>
                        <a:rPr kumimoji="0" lang="en-GB" altLang="en-US" sz="1200" b="0" i="0" u="none" strike="noStrike" cap="none" normalizeH="0" baseline="0" dirty="0" err="1" smtClean="0">
                          <a:ln>
                            <a:noFill/>
                          </a:ln>
                          <a:solidFill>
                            <a:schemeClr val="tx1"/>
                          </a:solidFill>
                          <a:effectLst/>
                          <a:latin typeface="Comic Sans MS" pitchFamily="66" charset="0"/>
                          <a:ea typeface="ＭＳ Ｐゴシック" pitchFamily="34" charset="-128"/>
                        </a:rPr>
                        <a:t>ai</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 and oy words are revision and the ay </a:t>
                      </a:r>
                      <a:r>
                        <a:rPr kumimoji="0" lang="en-GB" altLang="en-US" sz="1200" b="0" i="0" u="none" strike="noStrike" cap="none" normalizeH="0" baseline="0" smtClean="0">
                          <a:ln>
                            <a:noFill/>
                          </a:ln>
                          <a:solidFill>
                            <a:schemeClr val="tx1"/>
                          </a:solidFill>
                          <a:effectLst/>
                          <a:latin typeface="Comic Sans MS" pitchFamily="66" charset="0"/>
                          <a:ea typeface="ＭＳ Ｐゴシック" pitchFamily="34" charset="-128"/>
                        </a:rPr>
                        <a:t>words use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our </a:t>
                      </a:r>
                      <a:r>
                        <a:rPr kumimoji="0" lang="en-GB" altLang="en-US" sz="1200" b="0" i="0" u="none" strike="noStrike" cap="none" normalizeH="0" baseline="0" smtClean="0">
                          <a:ln>
                            <a:noFill/>
                          </a:ln>
                          <a:solidFill>
                            <a:schemeClr val="tx1"/>
                          </a:solidFill>
                          <a:effectLst/>
                          <a:latin typeface="Comic Sans MS" pitchFamily="66" charset="0"/>
                          <a:ea typeface="ＭＳ Ｐゴシック" pitchFamily="34" charset="-128"/>
                        </a:rPr>
                        <a:t>new sound.</a:t>
                      </a: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r h="22972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4">
                        <a:extLst>
                          <a:ext uri="{28A0092B-C50C-407E-A947-70E740481C1C}">
                            <a14:useLocalDpi xmlns:a14="http://schemas.microsoft.com/office/drawing/2010/main" val="0"/>
                          </a:ext>
                        </a:extLst>
                      </a:blip>
                      <a:srcRect/>
                      <a:stretch>
                        <a:fillRect/>
                      </a:stretch>
                    </a:blipFill>
                  </a:tcPr>
                </a:tc>
                <a:tc vMerge="1">
                  <a:txBody>
                    <a:bodyPr/>
                    <a:lstStyle>
                      <a:lvl1pPr>
                        <a:spcBef>
                          <a:spcPct val="20000"/>
                        </a:spcBef>
                        <a:tabLst>
                          <a:tab pos="0" algn="l"/>
                        </a:tabLst>
                        <a:defRPr sz="2800">
                          <a:solidFill>
                            <a:schemeClr val="tx1"/>
                          </a:solidFill>
                          <a:latin typeface="Arial" charset="0"/>
                          <a:ea typeface="ＭＳ Ｐゴシック" pitchFamily="34" charset="-128"/>
                        </a:defRPr>
                      </a:lvl1pPr>
                      <a:lvl2pPr marL="742950" indent="-285750">
                        <a:spcBef>
                          <a:spcPct val="20000"/>
                        </a:spcBef>
                        <a:tabLst>
                          <a:tab pos="0" algn="l"/>
                        </a:tabLst>
                        <a:defRPr sz="2400">
                          <a:solidFill>
                            <a:schemeClr val="tx1"/>
                          </a:solidFill>
                          <a:latin typeface="Arial" charset="0"/>
                          <a:ea typeface="ＭＳ Ｐゴシック" pitchFamily="34" charset="-128"/>
                        </a:defRPr>
                      </a:lvl2pPr>
                      <a:lvl3pPr marL="1143000" indent="-228600">
                        <a:spcBef>
                          <a:spcPct val="20000"/>
                        </a:spcBef>
                        <a:tabLst>
                          <a:tab pos="0" algn="l"/>
                        </a:tabLst>
                        <a:defRPr sz="2000">
                          <a:solidFill>
                            <a:schemeClr val="tx1"/>
                          </a:solidFill>
                          <a:latin typeface="Arial" charset="0"/>
                          <a:ea typeface="ＭＳ Ｐゴシック" pitchFamily="34" charset="-128"/>
                        </a:defRPr>
                      </a:lvl3pPr>
                      <a:lvl4pPr marL="1600200" indent="-228600">
                        <a:spcBef>
                          <a:spcPct val="20000"/>
                        </a:spcBef>
                        <a:tabLst>
                          <a:tab pos="0" algn="l"/>
                        </a:tabLst>
                        <a:defRPr>
                          <a:solidFill>
                            <a:schemeClr val="tx1"/>
                          </a:solidFill>
                          <a:latin typeface="Arial" charset="0"/>
                          <a:ea typeface="ＭＳ Ｐゴシック" pitchFamily="34" charset="-128"/>
                        </a:defRPr>
                      </a:lvl4pPr>
                      <a:lvl5pPr marL="2057400" indent="-228600">
                        <a:spcBef>
                          <a:spcPct val="20000"/>
                        </a:spcBef>
                        <a:tabLst>
                          <a:tab pos="0" algn="l"/>
                        </a:tabLst>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pPr>
                      <a:endParaRPr kumimoji="0" lang="en-GB" altLang="en-US" sz="300" b="0" i="0" u="sng" strike="noStrike" cap="none" normalizeH="0" baseline="0" dirty="0" smtClean="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631983"/>
                  </a:ext>
                </a:extLst>
              </a:tr>
              <a:tr h="1525888">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5">
                        <a:extLst>
                          <a:ext uri="{28A0092B-C50C-407E-A947-70E740481C1C}">
                            <a14:useLocalDpi xmlns:a14="http://schemas.microsoft.com/office/drawing/2010/main" val="0"/>
                          </a:ext>
                        </a:extLst>
                      </a:blip>
                      <a:srcRect/>
                      <a:stretch>
                        <a:fillRect/>
                      </a:stretch>
                    </a:blipFill>
                  </a:tcPr>
                </a:tc>
                <a:tc vMerge="1">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394268"/>
                  </a:ext>
                </a:extLst>
              </a:tr>
            </a:tbl>
          </a:graphicData>
        </a:graphic>
      </p:graphicFrame>
      <p:pic>
        <p:nvPicPr>
          <p:cNvPr id="4" name="Picture 3">
            <a:extLst>
              <a:ext uri="{FF2B5EF4-FFF2-40B4-BE49-F238E27FC236}">
                <a16:creationId xmlns:a16="http://schemas.microsoft.com/office/drawing/2014/main" id="{369699D5-7DA9-49E2-BE9F-FFDB4C0B48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456" y="54263"/>
            <a:ext cx="720000" cy="720000"/>
          </a:xfrm>
          <a:prstGeom prst="rect">
            <a:avLst/>
          </a:prstGeom>
        </p:spPr>
      </p:pic>
      <p:sp>
        <p:nvSpPr>
          <p:cNvPr id="6" name="Rectangle 5">
            <a:extLst>
              <a:ext uri="{FF2B5EF4-FFF2-40B4-BE49-F238E27FC236}">
                <a16:creationId xmlns:a16="http://schemas.microsoft.com/office/drawing/2014/main" id="{7FCD533C-D1FA-4C8A-9654-3E67ADEB5F8B}"/>
              </a:ext>
            </a:extLst>
          </p:cNvPr>
          <p:cNvSpPr/>
          <p:nvPr/>
        </p:nvSpPr>
        <p:spPr>
          <a:xfrm>
            <a:off x="260410" y="6423192"/>
            <a:ext cx="9357443" cy="369332"/>
          </a:xfrm>
          <a:prstGeom prst="rect">
            <a:avLst/>
          </a:prstGeom>
        </p:spPr>
        <p:txBody>
          <a:bodyPr wrap="square">
            <a:spAutoFit/>
          </a:bodyPr>
          <a:lstStyle/>
          <a:p>
            <a:pPr algn="ctr"/>
            <a:r>
              <a:rPr lang="en-GB" sz="900" i="1" dirty="0">
                <a:solidFill>
                  <a:srgbClr val="00B0F0"/>
                </a:solidFill>
                <a:latin typeface="Comic Sans MS" panose="030F0702030302020204" pitchFamily="66" charset="0"/>
              </a:rPr>
              <a:t>Your education should help you use and develop your talents and abilities. </a:t>
            </a:r>
          </a:p>
          <a:p>
            <a:pPr algn="ctr"/>
            <a:r>
              <a:rPr lang="en-GB" sz="900" i="1" dirty="0">
                <a:solidFill>
                  <a:srgbClr val="00B0F0"/>
                </a:solidFill>
                <a:latin typeface="Comic Sans MS" panose="030F0702030302020204" pitchFamily="66" charset="0"/>
              </a:rPr>
              <a:t>It should also help you learn to live peacefully, protect the environment and respect other people. (UNCRC: Article 29)</a:t>
            </a:r>
          </a:p>
        </p:txBody>
      </p:sp>
      <p:pic>
        <p:nvPicPr>
          <p:cNvPr id="55" name="Picture 54">
            <a:extLst>
              <a:ext uri="{FF2B5EF4-FFF2-40B4-BE49-F238E27FC236}">
                <a16:creationId xmlns:a16="http://schemas.microsoft.com/office/drawing/2014/main" id="{42D2D833-92FF-4FD5-A67D-5CDC4D10D26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29544" y="44624"/>
            <a:ext cx="720000" cy="720000"/>
          </a:xfrm>
          <a:prstGeom prst="rect">
            <a:avLst/>
          </a:prstGeom>
        </p:spPr>
      </p:pic>
      <p:sp>
        <p:nvSpPr>
          <p:cNvPr id="28" name="Rectangle 27">
            <a:extLst>
              <a:ext uri="{FF2B5EF4-FFF2-40B4-BE49-F238E27FC236}">
                <a16:creationId xmlns:a16="http://schemas.microsoft.com/office/drawing/2014/main" id="{551F6CC3-6FC1-4660-B43E-FB2A458E6BF2}"/>
              </a:ext>
            </a:extLst>
          </p:cNvPr>
          <p:cNvSpPr/>
          <p:nvPr/>
        </p:nvSpPr>
        <p:spPr>
          <a:xfrm>
            <a:off x="582724" y="3305129"/>
            <a:ext cx="90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Literacy</a:t>
            </a:r>
          </a:p>
          <a:p>
            <a:pPr algn="ctr"/>
            <a:r>
              <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 English</a:t>
            </a:r>
          </a:p>
        </p:txBody>
      </p:sp>
      <p:sp>
        <p:nvSpPr>
          <p:cNvPr id="29" name="Rectangle 28">
            <a:extLst>
              <a:ext uri="{FF2B5EF4-FFF2-40B4-BE49-F238E27FC236}">
                <a16:creationId xmlns:a16="http://schemas.microsoft.com/office/drawing/2014/main" id="{8A9EC7C7-03E7-4151-A9C6-90F234A5992F}"/>
              </a:ext>
            </a:extLst>
          </p:cNvPr>
          <p:cNvSpPr/>
          <p:nvPr/>
        </p:nvSpPr>
        <p:spPr>
          <a:xfrm>
            <a:off x="492724" y="1633330"/>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Numeracy </a:t>
            </a: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Mathematics</a:t>
            </a:r>
            <a:endPar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endParaRPr>
          </a:p>
        </p:txBody>
      </p:sp>
      <p:sp>
        <p:nvSpPr>
          <p:cNvPr id="30" name="Rectangle 29">
            <a:extLst>
              <a:ext uri="{FF2B5EF4-FFF2-40B4-BE49-F238E27FC236}">
                <a16:creationId xmlns:a16="http://schemas.microsoft.com/office/drawing/2014/main" id="{59FF55E5-7BF8-43C6-BADF-A489DF4FF84D}"/>
              </a:ext>
            </a:extLst>
          </p:cNvPr>
          <p:cNvSpPr/>
          <p:nvPr/>
        </p:nvSpPr>
        <p:spPr>
          <a:xfrm>
            <a:off x="497083" y="5249345"/>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Other/</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Reminders</a:t>
            </a:r>
            <a:endPar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endParaRPr>
          </a:p>
        </p:txBody>
      </p:sp>
      <p:graphicFrame>
        <p:nvGraphicFramePr>
          <p:cNvPr id="11" name="Table 10">
            <a:extLst>
              <a:ext uri="{FF2B5EF4-FFF2-40B4-BE49-F238E27FC236}">
                <a16:creationId xmlns:a16="http://schemas.microsoft.com/office/drawing/2014/main" id="{B04885B0-4F30-4301-9D48-6B5A66914133}"/>
              </a:ext>
            </a:extLst>
          </p:cNvPr>
          <p:cNvGraphicFramePr>
            <a:graphicFrameLocks noGrp="1"/>
          </p:cNvGraphicFramePr>
          <p:nvPr>
            <p:extLst>
              <p:ext uri="{D42A27DB-BD31-4B8C-83A1-F6EECF244321}">
                <p14:modId xmlns:p14="http://schemas.microsoft.com/office/powerpoint/2010/main" val="2326223750"/>
              </p:ext>
            </p:extLst>
          </p:nvPr>
        </p:nvGraphicFramePr>
        <p:xfrm>
          <a:off x="1424608" y="238812"/>
          <a:ext cx="2460493" cy="410070"/>
        </p:xfrm>
        <a:graphic>
          <a:graphicData uri="http://schemas.openxmlformats.org/drawingml/2006/table">
            <a:tbl>
              <a:tblPr/>
              <a:tblGrid>
                <a:gridCol w="2460493">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Primary </a:t>
                      </a:r>
                      <a:r>
                        <a:rPr kumimoji="0" lang="en-GB" altLang="en-US" sz="1500" b="1" i="0" u="none" strike="noStrike" cap="none" normalizeH="0" baseline="0" dirty="0" smtClean="0">
                          <a:ln>
                            <a:noFill/>
                          </a:ln>
                          <a:solidFill>
                            <a:schemeClr val="bg1"/>
                          </a:solidFill>
                          <a:effectLst/>
                          <a:latin typeface="Comic Sans MS" pitchFamily="66" charset="0"/>
                          <a:ea typeface="ＭＳ Ｐゴシック" pitchFamily="34" charset="-128"/>
                        </a:rPr>
                        <a:t>2a </a:t>
                      </a: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Homework</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3" name="Table 32">
            <a:extLst>
              <a:ext uri="{FF2B5EF4-FFF2-40B4-BE49-F238E27FC236}">
                <a16:creationId xmlns:a16="http://schemas.microsoft.com/office/drawing/2014/main" id="{8D8F5099-3C68-45ED-927A-996ACF47E3D0}"/>
              </a:ext>
            </a:extLst>
          </p:cNvPr>
          <p:cNvGraphicFramePr>
            <a:graphicFrameLocks noGrp="1"/>
          </p:cNvGraphicFramePr>
          <p:nvPr>
            <p:extLst>
              <p:ext uri="{D42A27DB-BD31-4B8C-83A1-F6EECF244321}">
                <p14:modId xmlns:p14="http://schemas.microsoft.com/office/powerpoint/2010/main" val="20040700"/>
              </p:ext>
            </p:extLst>
          </p:nvPr>
        </p:nvGraphicFramePr>
        <p:xfrm>
          <a:off x="4537212" y="235788"/>
          <a:ext cx="3944180" cy="410070"/>
        </p:xfrm>
        <a:graphic>
          <a:graphicData uri="http://schemas.openxmlformats.org/drawingml/2006/table">
            <a:tbl>
              <a:tblPr/>
              <a:tblGrid>
                <a:gridCol w="3944180">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ctr">
                        <a:spcBef>
                          <a:spcPct val="0"/>
                        </a:spcBef>
                        <a:buFontTx/>
                        <a:buNone/>
                      </a:pPr>
                      <a:r>
                        <a:rPr lang="en-GB" altLang="en-US" sz="1100" b="1" dirty="0" smtClean="0">
                          <a:solidFill>
                            <a:schemeClr val="bg1"/>
                          </a:solidFill>
                          <a:latin typeface="Comic Sans MS" pitchFamily="66" charset="0"/>
                        </a:rPr>
                        <a:t>Weeks</a:t>
                      </a:r>
                      <a:r>
                        <a:rPr lang="en-GB" altLang="en-US" sz="1100" b="1" baseline="0" dirty="0" smtClean="0">
                          <a:solidFill>
                            <a:schemeClr val="bg1"/>
                          </a:solidFill>
                          <a:latin typeface="Comic Sans MS" pitchFamily="66" charset="0"/>
                        </a:rPr>
                        <a:t> Beginning: </a:t>
                      </a:r>
                      <a:r>
                        <a:rPr lang="en-GB" altLang="en-US" sz="1100" b="1" dirty="0" smtClean="0">
                          <a:solidFill>
                            <a:schemeClr val="bg1"/>
                          </a:solidFill>
                          <a:latin typeface="Comic Sans MS" pitchFamily="66" charset="0"/>
                        </a:rPr>
                        <a:t>23</a:t>
                      </a:r>
                      <a:r>
                        <a:rPr lang="en-GB" altLang="en-US" sz="1100" b="1" baseline="30000" dirty="0" smtClean="0">
                          <a:solidFill>
                            <a:schemeClr val="bg1"/>
                          </a:solidFill>
                          <a:latin typeface="Comic Sans MS" pitchFamily="66" charset="0"/>
                        </a:rPr>
                        <a:t>rd</a:t>
                      </a:r>
                      <a:r>
                        <a:rPr lang="en-GB" altLang="en-US" sz="1100" b="1" baseline="0" dirty="0" smtClean="0">
                          <a:solidFill>
                            <a:schemeClr val="bg1"/>
                          </a:solidFill>
                          <a:latin typeface="Comic Sans MS" pitchFamily="66" charset="0"/>
                        </a:rPr>
                        <a:t> &amp; </a:t>
                      </a:r>
                      <a:r>
                        <a:rPr lang="en-GB" altLang="en-US" sz="1100" b="1" dirty="0" smtClean="0">
                          <a:solidFill>
                            <a:schemeClr val="bg1"/>
                          </a:solidFill>
                          <a:latin typeface="Comic Sans MS" pitchFamily="66" charset="0"/>
                        </a:rPr>
                        <a:t>30</a:t>
                      </a:r>
                      <a:r>
                        <a:rPr lang="en-GB" altLang="en-US" sz="1100" b="1" baseline="30000" dirty="0" smtClean="0">
                          <a:solidFill>
                            <a:schemeClr val="bg1"/>
                          </a:solidFill>
                          <a:latin typeface="Comic Sans MS" pitchFamily="66" charset="0"/>
                        </a:rPr>
                        <a:t>th</a:t>
                      </a:r>
                      <a:r>
                        <a:rPr lang="en-GB" altLang="en-US" sz="1100" b="1" baseline="0" dirty="0" smtClean="0">
                          <a:solidFill>
                            <a:schemeClr val="bg1"/>
                          </a:solidFill>
                          <a:latin typeface="Comic Sans MS" pitchFamily="66" charset="0"/>
                        </a:rPr>
                        <a:t> </a:t>
                      </a:r>
                      <a:r>
                        <a:rPr lang="en-GB" altLang="en-US" sz="1100" b="1" dirty="0" smtClean="0">
                          <a:solidFill>
                            <a:schemeClr val="bg1"/>
                          </a:solidFill>
                          <a:latin typeface="Comic Sans MS" pitchFamily="66" charset="0"/>
                        </a:rPr>
                        <a:t>September </a:t>
                      </a:r>
                      <a:r>
                        <a:rPr lang="en-GB" altLang="en-US" sz="1100" b="1" dirty="0">
                          <a:solidFill>
                            <a:schemeClr val="bg1"/>
                          </a:solidFill>
                          <a:latin typeface="Comic Sans MS" pitchFamily="66" charset="0"/>
                        </a:rPr>
                        <a:t>2019</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1" name="Table 30">
            <a:extLst>
              <a:ext uri="{FF2B5EF4-FFF2-40B4-BE49-F238E27FC236}">
                <a16:creationId xmlns:a16="http://schemas.microsoft.com/office/drawing/2014/main" id="{BC1D53D0-9BAF-4973-B92E-4A8059997B39}"/>
              </a:ext>
            </a:extLst>
          </p:cNvPr>
          <p:cNvGraphicFramePr>
            <a:graphicFrameLocks noGrp="1"/>
          </p:cNvGraphicFramePr>
          <p:nvPr>
            <p:extLst>
              <p:ext uri="{D42A27DB-BD31-4B8C-83A1-F6EECF244321}">
                <p14:modId xmlns:p14="http://schemas.microsoft.com/office/powerpoint/2010/main" val="2568012066"/>
              </p:ext>
            </p:extLst>
          </p:nvPr>
        </p:nvGraphicFramePr>
        <p:xfrm>
          <a:off x="7845590" y="2996952"/>
          <a:ext cx="1800000" cy="3566119"/>
        </p:xfrm>
        <a:graphic>
          <a:graphicData uri="http://schemas.openxmlformats.org/drawingml/2006/table">
            <a:tbl>
              <a:tblPr/>
              <a:tblGrid>
                <a:gridCol w="900000">
                  <a:extLst>
                    <a:ext uri="{9D8B030D-6E8A-4147-A177-3AD203B41FA5}">
                      <a16:colId xmlns:a16="http://schemas.microsoft.com/office/drawing/2014/main" val="1294303771"/>
                    </a:ext>
                  </a:extLst>
                </a:gridCol>
                <a:gridCol w="900000">
                  <a:extLst>
                    <a:ext uri="{9D8B030D-6E8A-4147-A177-3AD203B41FA5}">
                      <a16:colId xmlns:a16="http://schemas.microsoft.com/office/drawing/2014/main" val="4176039104"/>
                    </a:ext>
                  </a:extLst>
                </a:gridCol>
              </a:tblGrid>
              <a:tr h="421748">
                <a:tc gridSpan="2">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Spelling Words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2840909">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stair</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rain</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chair</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brain</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toy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enjoy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cowboy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endParaRPr lang="en-GB" altLang="en-US" sz="1200" dirty="0" smtClean="0">
                        <a:solidFill>
                          <a:schemeClr val="tx1"/>
                        </a:solidFill>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day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tray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play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stay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prayer</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way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endParaRPr lang="en-GB" altLang="en-US" sz="1200" dirty="0" smtClean="0">
                        <a:solidFill>
                          <a:schemeClr val="tx1"/>
                        </a:solidFill>
                        <a:latin typeface="Comic Sans MS" pitchFamily="66" charset="0"/>
                      </a:endParaRP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endParaRPr lang="en-GB" altLang="en-US" sz="1200" dirty="0" smtClean="0">
                        <a:solidFill>
                          <a:schemeClr val="tx1"/>
                        </a:solidFill>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graphicFrame>
        <p:nvGraphicFramePr>
          <p:cNvPr id="15" name="Table 14">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1613375458"/>
              </p:ext>
            </p:extLst>
          </p:nvPr>
        </p:nvGraphicFramePr>
        <p:xfrm>
          <a:off x="7830811" y="902583"/>
          <a:ext cx="1800000" cy="1950353"/>
        </p:xfrm>
        <a:graphic>
          <a:graphicData uri="http://schemas.openxmlformats.org/drawingml/2006/table">
            <a:tbl>
              <a:tblPr/>
              <a:tblGrid>
                <a:gridCol w="1800000">
                  <a:extLst>
                    <a:ext uri="{9D8B030D-6E8A-4147-A177-3AD203B41FA5}">
                      <a16:colId xmlns:a16="http://schemas.microsoft.com/office/drawing/2014/main" val="1294303771"/>
                    </a:ext>
                  </a:extLst>
                </a:gridCol>
              </a:tblGrid>
              <a:tr h="42682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Reminders</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2821830967"/>
                  </a:ext>
                </a:extLst>
              </a:tr>
              <a:tr h="1523533">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defRPr/>
                      </a:pPr>
                      <a:r>
                        <a:rPr lang="en-GB" sz="1200" b="0" u="sng" kern="1200" dirty="0" smtClean="0">
                          <a:solidFill>
                            <a:schemeClr val="tx1"/>
                          </a:solidFill>
                          <a:effectLst/>
                          <a:latin typeface="Comic Sans MS" panose="030F0702030302020204" pitchFamily="66" charset="0"/>
                          <a:ea typeface="ＭＳ Ｐゴシック" pitchFamily="34" charset="-128"/>
                          <a:cs typeface="+mn-cs"/>
                        </a:rPr>
                        <a:t>Outdoor Learning Day</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Monday</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defRPr/>
                      </a:pPr>
                      <a:endParaRPr lang="en-GB" sz="300" b="0" kern="1200" dirty="0" smtClean="0">
                        <a:solidFill>
                          <a:schemeClr val="tx1"/>
                        </a:solidFill>
                        <a:effectLst/>
                        <a:latin typeface="Comic Sans MS" panose="030F0702030302020204" pitchFamily="66" charset="0"/>
                        <a:ea typeface="ＭＳ Ｐゴシック" pitchFamily="34" charset="-128"/>
                        <a:cs typeface="+mn-cs"/>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defRPr/>
                      </a:pPr>
                      <a:r>
                        <a:rPr lang="en-GB" sz="1200" b="0" u="sng" kern="1200" dirty="0" smtClean="0">
                          <a:solidFill>
                            <a:schemeClr val="tx1"/>
                          </a:solidFill>
                          <a:effectLst/>
                          <a:latin typeface="Comic Sans MS" panose="030F0702030302020204" pitchFamily="66" charset="0"/>
                          <a:ea typeface="ＭＳ Ｐゴシック" pitchFamily="34" charset="-128"/>
                          <a:cs typeface="+mn-cs"/>
                        </a:rPr>
                        <a:t>PE Days</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Thursdays</a:t>
                      </a:r>
                      <a:endParaRPr lang="en-GB" sz="1200" b="0" kern="1200" dirty="0">
                        <a:solidFill>
                          <a:schemeClr val="tx1"/>
                        </a:solidFill>
                        <a:effectLst/>
                        <a:latin typeface="Comic Sans MS" panose="030F0702030302020204" pitchFamily="66" charset="0"/>
                        <a:ea typeface="ＭＳ Ｐゴシック" pitchFamily="34" charset="-128"/>
                        <a:cs typeface="+mn-cs"/>
                      </a:endParaRP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Fridays</a:t>
                      </a:r>
                    </a:p>
                  </a:txBody>
                  <a:tcPr marL="99060" marR="99060" marT="45712" marB="45712" anchor="ctr" horzOverflow="overflow">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Tree>
    <p:extLst>
      <p:ext uri="{BB962C8B-B14F-4D97-AF65-F5344CB8AC3E}">
        <p14:creationId xmlns:p14="http://schemas.microsoft.com/office/powerpoint/2010/main" val="266600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B0F0"/>
      </a:hlink>
      <a:folHlink>
        <a:srgbClr val="92D05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3565</TotalTime>
  <Words>324</Words>
  <Application>Microsoft Office PowerPoint</Application>
  <PresentationFormat>A4 Paper (210x297 mm)</PresentationFormat>
  <Paragraphs>44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Comic Sans MS</vt:lpstr>
      <vt:lpstr>Blank Presentation</vt:lpstr>
      <vt:lpstr>PowerPoint Presentation</vt:lpstr>
    </vt:vector>
  </TitlesOfParts>
  <Company>Iain Jamieson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Edge</dc:creator>
  <cp:lastModifiedBy>Mrs Wallace</cp:lastModifiedBy>
  <cp:revision>318</cp:revision>
  <cp:lastPrinted>2018-09-30T23:45:39Z</cp:lastPrinted>
  <dcterms:created xsi:type="dcterms:W3CDTF">2007-08-19T13:05:16Z</dcterms:created>
  <dcterms:modified xsi:type="dcterms:W3CDTF">2019-09-23T07:56:15Z</dcterms:modified>
</cp:coreProperties>
</file>