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69840"/>
              </p:ext>
            </p:extLst>
          </p:nvPr>
        </p:nvGraphicFramePr>
        <p:xfrm>
          <a:off x="1445894" y="836713"/>
          <a:ext cx="7098379" cy="5532300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4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512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We have been looking at 3D shapes in class – sphere, cube, cuboid, cone, triangular prism, square based pyramid and cylinder. Try to identify these shapes around the house or outside.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Challenge - How 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many faces, corners or edges do they have?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2099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The spelling words this week continue to be a revision from Primary One.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ng,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wh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and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ph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have, only, your, by, are, come, of, new.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5170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We have chosen Egypt as our topic for this term. Please find out one interesting fact about Egypt that you can share with your group.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003633"/>
              </p:ext>
            </p:extLst>
          </p:nvPr>
        </p:nvGraphicFramePr>
        <p:xfrm>
          <a:off x="8934925" y="764623"/>
          <a:ext cx="1800000" cy="172057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5781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1424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On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 this day wellies and waterproofs can be worn/put in bag.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778353"/>
              </p:ext>
            </p:extLst>
          </p:nvPr>
        </p:nvGraphicFramePr>
        <p:xfrm>
          <a:off x="8934925" y="2648606"/>
          <a:ext cx="1800000" cy="3788481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59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51417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strong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thing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bang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bring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wheel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whisk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why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whisper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phone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elephant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photograph</a:t>
                      </a: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2a 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9th 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September 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220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Elaine Wallace</cp:lastModifiedBy>
  <cp:revision>2</cp:revision>
  <dcterms:created xsi:type="dcterms:W3CDTF">2019-09-03T10:36:40Z</dcterms:created>
  <dcterms:modified xsi:type="dcterms:W3CDTF">2019-09-06T07:21:03Z</dcterms:modified>
</cp:coreProperties>
</file>