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54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3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303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6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70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09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74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78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676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97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22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37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ABABA-C9DF-4074-A42E-1B30A6947034}" type="datetimeFigureOut">
              <a:rPr lang="en-GB" smtClean="0"/>
              <a:t>02/09/2019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9CEF2-229A-4002-A148-D5A7608F8E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71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marks.co.uk/maths-games/hit-the-button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hyperlink" Target="http://www.ictgames.com/saveTheWhale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582797"/>
              </p:ext>
            </p:extLst>
          </p:nvPr>
        </p:nvGraphicFramePr>
        <p:xfrm>
          <a:off x="1445894" y="836714"/>
          <a:ext cx="7098379" cy="5560542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691854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4040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5121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Please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 practice your number bonds to 20 to develop fast recall.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e.g. 5+4=9, 6+7=13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Here are links to some games: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  <a:hlinkClick r:id="rId3"/>
                        </a:rPr>
                        <a:t>www.topmarks.co.uk/maths-games/hit-the-button</a:t>
                      </a:r>
                      <a:endParaRPr lang="en-GB" sz="12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  <a:hlinkClick r:id="rId4"/>
                        </a:rPr>
                        <a:t>www.ictgames.com/saveTheWhale/index.html</a:t>
                      </a:r>
                      <a:endParaRPr lang="en-GB" sz="12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20990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The spelling words this week are a revision from Primary One.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sh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, </a:t>
                      </a: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 and </a:t>
                      </a: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th</a:t>
                      </a: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Choose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an activity from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your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menu to help you learn your words.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0" algn="l"/>
                        </a:tabLst>
                        <a:defRPr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5170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I am looking forward to meeting you on Thursday at Meet the Teacher.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Please bring in a </a:t>
                      </a:r>
                      <a:r>
                        <a:rPr kumimoji="0" lang="en-GB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painting </a:t>
                      </a:r>
                      <a:r>
                        <a:rPr kumimoji="0" lang="en-GB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apron/old shirt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if you have not already done so.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654" y="5840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/>
        </p:nvGraphicFramePr>
        <p:xfrm>
          <a:off x="8934925" y="1085149"/>
          <a:ext cx="1800000" cy="115103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4005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PE Days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75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Thursdays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Fridays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51F6CC3-6FC1-4660-B43E-FB2A458E6BF2}"/>
              </a:ext>
            </a:extLst>
          </p:cNvPr>
          <p:cNvSpPr/>
          <p:nvPr/>
        </p:nvSpPr>
        <p:spPr>
          <a:xfrm>
            <a:off x="1713654" y="3305129"/>
            <a:ext cx="90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Literacy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 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EC7C7-03E7-4151-A9C6-90F234A5992F}"/>
              </a:ext>
            </a:extLst>
          </p:cNvPr>
          <p:cNvSpPr/>
          <p:nvPr/>
        </p:nvSpPr>
        <p:spPr>
          <a:xfrm>
            <a:off x="1623654" y="1633330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Numeracy &amp;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Mathematics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FF55E5-7BF8-43C6-BADF-A489DF4FF84D}"/>
              </a:ext>
            </a:extLst>
          </p:cNvPr>
          <p:cNvSpPr/>
          <p:nvPr/>
        </p:nvSpPr>
        <p:spPr>
          <a:xfrm>
            <a:off x="1628013" y="5249345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Other/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Reminders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934925" y="2432897"/>
          <a:ext cx="1800000" cy="399525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23515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Words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6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ship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sharp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dish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fresh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chop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chest 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chin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such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thin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three 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with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think</a:t>
                      </a: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2a 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2</a:t>
                      </a:r>
                      <a:r>
                        <a:rPr lang="en-GB" altLang="en-US" sz="1100" b="1" baseline="30000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nd</a:t>
                      </a: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September 2019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684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Wallace</dc:creator>
  <cp:lastModifiedBy>Elaine Wallace</cp:lastModifiedBy>
  <cp:revision>2</cp:revision>
  <dcterms:created xsi:type="dcterms:W3CDTF">2019-08-30T08:56:04Z</dcterms:created>
  <dcterms:modified xsi:type="dcterms:W3CDTF">2019-09-02T14:13:38Z</dcterms:modified>
</cp:coreProperties>
</file>