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245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2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8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1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2FD5-1805-4627-BAE9-03BABC1CD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67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431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212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835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4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8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32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7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D180-9A20-4A13-9C02-779F14E9AA14}" type="datetimeFigureOut">
              <a:rPr lang="en-GB" smtClean="0"/>
              <a:t>11/09/2019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DC2C5-5F1D-46C1-B189-A5DC97C63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4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F6C76F-FA49-419A-AE71-2F22A957A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17417"/>
              </p:ext>
            </p:extLst>
          </p:nvPr>
        </p:nvGraphicFramePr>
        <p:xfrm>
          <a:off x="1445894" y="836714"/>
          <a:ext cx="7098379" cy="553229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373920045"/>
                    </a:ext>
                  </a:extLst>
                </a:gridCol>
                <a:gridCol w="5691854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376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Curricular Area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Tasks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1783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Chilli challenge – Pick one of the mental maths sheets to do each night.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You can choose which level you would like to 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use either green or red.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The questions should be read aloud and then answered orally (if there is a picture, this would have to be shown). If needed, cubes/number line can be used. Counting on is a good strategy to use for addition.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e.g. 4 + 5   Put the bigger number in your head  that’s 5 and add the 4.  6,7,8,9     4 + 5 = 9</a:t>
                      </a:r>
                      <a:endParaRPr lang="en-GB" sz="1200" b="0" kern="1200" baseline="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  <a:tr h="19574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The spelling words this week continue to be a revision from Primary One.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ee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oo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 and </a:t>
                      </a:r>
                      <a:r>
                        <a:rPr kumimoji="0" lang="en-GB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ck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Choose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an activity from </a:t>
                      </a:r>
                      <a:r>
                        <a:rPr kumimoji="0" lang="en-GB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your </a:t>
                      </a: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menu to help you learn your words.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endParaRPr kumimoji="0" lang="en-GB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  <a:defRPr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Common words – have, only, your, by, are, come, of, new.</a:t>
                      </a:r>
                    </a:p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0" algn="l"/>
                        </a:tabLst>
                      </a:pP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4631983"/>
                  </a:ext>
                </a:extLst>
              </a:tr>
              <a:tr h="14147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Remember to practice doing shirt buttons and your tie. Please ensure all items of clothing </a:t>
                      </a:r>
                      <a:r>
                        <a:rPr kumimoji="0" lang="en-GB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are labelled. </a:t>
                      </a:r>
                      <a:endParaRPr kumimoji="0" lang="en-GB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123825" marR="123825" marT="0" marB="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9394268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369699D5-7DA9-49E2-BE9F-FFDB4C0B48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54263"/>
            <a:ext cx="720000" cy="720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FCD533C-D1FA-4C8A-9654-3E67ADEB5F8B}"/>
              </a:ext>
            </a:extLst>
          </p:cNvPr>
          <p:cNvSpPr/>
          <p:nvPr/>
        </p:nvSpPr>
        <p:spPr>
          <a:xfrm>
            <a:off x="1417279" y="6372036"/>
            <a:ext cx="93574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Your education should help you use and develop your talents and abilities. </a:t>
            </a:r>
          </a:p>
          <a:p>
            <a:pPr algn="ctr"/>
            <a:r>
              <a:rPr lang="en-GB" sz="900" i="1" dirty="0">
                <a:solidFill>
                  <a:srgbClr val="00B0F0"/>
                </a:solidFill>
                <a:latin typeface="Comic Sans MS" panose="030F0702030302020204" pitchFamily="66" charset="0"/>
              </a:rPr>
              <a:t>It should also help you learn to live peacefully, protect the environment and respect other people. (UNCRC: Article 29)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2D2D833-92FF-4FD5-A67D-5CDC4D10D2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544" y="44624"/>
            <a:ext cx="720000" cy="720000"/>
          </a:xfrm>
          <a:prstGeom prst="rect">
            <a:avLst/>
          </a:prstGeom>
        </p:spPr>
      </p:pic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45F5171-5EB1-42B1-99D6-BFB1EECA3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548392"/>
              </p:ext>
            </p:extLst>
          </p:nvPr>
        </p:nvGraphicFramePr>
        <p:xfrm>
          <a:off x="8934925" y="872359"/>
          <a:ext cx="1800000" cy="1420495"/>
        </p:xfrm>
        <a:graphic>
          <a:graphicData uri="http://schemas.openxmlformats.org/drawingml/2006/table">
            <a:tbl>
              <a:tblPr/>
              <a:tblGrid>
                <a:gridCol w="1800000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6699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Outdoor Learning Day</a:t>
                      </a:r>
                      <a:endParaRPr kumimoji="0" lang="en-GB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  <a:ea typeface="ＭＳ Ｐゴシック" pitchFamily="34" charset="-128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7505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180000" marR="0" lvl="0" indent="-180000" algn="l" defTabSz="914400" rtl="0" eaLnBrk="1" fontAlgn="base" latinLnBrk="0" hangingPunct="1">
                        <a:lnSpc>
                          <a:spcPct val="11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ＭＳ Ｐゴシック" pitchFamily="34" charset="-128"/>
                          <a:cs typeface="+mn-cs"/>
                        </a:rPr>
                        <a:t>Monday</a:t>
                      </a:r>
                      <a:endParaRPr lang="en-GB" sz="1200" b="0" kern="12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ＭＳ Ｐゴシック" pitchFamily="34" charset="-128"/>
                        <a:cs typeface="+mn-cs"/>
                      </a:endParaRP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551F6CC3-6FC1-4660-B43E-FB2A458E6BF2}"/>
              </a:ext>
            </a:extLst>
          </p:cNvPr>
          <p:cNvSpPr/>
          <p:nvPr/>
        </p:nvSpPr>
        <p:spPr>
          <a:xfrm>
            <a:off x="1713654" y="3305129"/>
            <a:ext cx="90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Literacy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&amp; 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A9EC7C7-03E7-4151-A9C6-90F234A5992F}"/>
              </a:ext>
            </a:extLst>
          </p:cNvPr>
          <p:cNvSpPr/>
          <p:nvPr/>
        </p:nvSpPr>
        <p:spPr>
          <a:xfrm>
            <a:off x="1623654" y="1633330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Numeracy &amp;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Mathematics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9FF55E5-7BF8-43C6-BADF-A489DF4FF84D}"/>
              </a:ext>
            </a:extLst>
          </p:cNvPr>
          <p:cNvSpPr/>
          <p:nvPr/>
        </p:nvSpPr>
        <p:spPr>
          <a:xfrm>
            <a:off x="1628013" y="5249345"/>
            <a:ext cx="1080000" cy="540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 anchor="ctr">
            <a:noAutofit/>
          </a:bodyPr>
          <a:lstStyle/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Other/</a:t>
            </a:r>
          </a:p>
          <a:p>
            <a:pPr algn="ctr"/>
            <a:r>
              <a:rPr lang="en-US" sz="1100" b="1" dirty="0">
                <a:ln w="18000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anose="030F0702030302020204" pitchFamily="66" charset="0"/>
              </a:rPr>
              <a:t>Reminders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BC1D53D0-9BAF-4973-B92E-4A8059997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835159"/>
              </p:ext>
            </p:extLst>
          </p:nvPr>
        </p:nvGraphicFramePr>
        <p:xfrm>
          <a:off x="8934924" y="2400595"/>
          <a:ext cx="1839797" cy="4045668"/>
        </p:xfrm>
        <a:graphic>
          <a:graphicData uri="http://schemas.openxmlformats.org/drawingml/2006/table">
            <a:tbl>
              <a:tblPr/>
              <a:tblGrid>
                <a:gridCol w="1839797">
                  <a:extLst>
                    <a:ext uri="{9D8B030D-6E8A-4147-A177-3AD203B41FA5}">
                      <a16:colId xmlns:a16="http://schemas.microsoft.com/office/drawing/2014/main" val="1294303771"/>
                    </a:ext>
                  </a:extLst>
                </a:gridCol>
              </a:tblGrid>
              <a:tr h="1970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Spelling Words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30967"/>
                  </a:ext>
                </a:extLst>
              </a:tr>
              <a:tr h="37713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green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three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sleep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need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zoo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spoon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look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stool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sack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neck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pick</a:t>
                      </a:r>
                    </a:p>
                    <a:p>
                      <a:pPr marL="0" lvl="0" indent="0" algn="ctr" eaLnBrk="1" hangingPunct="1">
                        <a:lnSpc>
                          <a:spcPct val="15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lang="en-GB" altLang="en-US" sz="1200" dirty="0" smtClean="0">
                          <a:latin typeface="Comic Sans MS" pitchFamily="66" charset="0"/>
                        </a:rPr>
                        <a:t>rocket</a:t>
                      </a:r>
                    </a:p>
                  </a:txBody>
                  <a:tcPr marL="90000" marR="90000" marT="90000" marB="90000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3231274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04885B0-4F30-4301-9D48-6B5A6691413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7609" y="238812"/>
          <a:ext cx="2460493" cy="410070"/>
        </p:xfrm>
        <a:graphic>
          <a:graphicData uri="http://schemas.openxmlformats.org/drawingml/2006/table">
            <a:tbl>
              <a:tblPr/>
              <a:tblGrid>
                <a:gridCol w="2460493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ea typeface="ＭＳ Ｐゴシック" pitchFamily="34" charset="-128"/>
                        </a:rPr>
                        <a:t>Primary 2a Homework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8D8F5099-3C68-45ED-927A-996ACF47E3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753473"/>
              </p:ext>
            </p:extLst>
          </p:nvPr>
        </p:nvGraphicFramePr>
        <p:xfrm>
          <a:off x="5680212" y="235788"/>
          <a:ext cx="3944180" cy="410070"/>
        </p:xfrm>
        <a:graphic>
          <a:graphicData uri="http://schemas.openxmlformats.org/drawingml/2006/table">
            <a:tbl>
              <a:tblPr/>
              <a:tblGrid>
                <a:gridCol w="3944180">
                  <a:extLst>
                    <a:ext uri="{9D8B030D-6E8A-4147-A177-3AD203B41FA5}">
                      <a16:colId xmlns:a16="http://schemas.microsoft.com/office/drawing/2014/main" val="783308030"/>
                    </a:ext>
                  </a:extLst>
                </a:gridCol>
              </a:tblGrid>
              <a:tr h="4100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Week Beginning: Monday </a:t>
                      </a:r>
                      <a:r>
                        <a:rPr lang="en-GB" altLang="en-US" sz="1100" b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16th </a:t>
                      </a:r>
                      <a:r>
                        <a:rPr lang="en-GB" altLang="en-US" sz="1100" b="1" dirty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September 2019</a:t>
                      </a:r>
                    </a:p>
                  </a:txBody>
                  <a:tcPr marL="99060" marR="99060" marT="45712" marB="45712" anchor="ctr" horzOverflow="overflow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30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22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249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Wallace</dc:creator>
  <cp:lastModifiedBy>Mrs Wallace</cp:lastModifiedBy>
  <cp:revision>5</cp:revision>
  <dcterms:created xsi:type="dcterms:W3CDTF">2019-09-03T10:36:40Z</dcterms:created>
  <dcterms:modified xsi:type="dcterms:W3CDTF">2019-09-11T07:36:04Z</dcterms:modified>
</cp:coreProperties>
</file>