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9906000" cy="6858000" type="A4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0929"/>
  </p:normalViewPr>
  <p:slideViewPr>
    <p:cSldViewPr>
      <p:cViewPr varScale="1">
        <p:scale>
          <a:sx n="91" d="100"/>
          <a:sy n="91" d="100"/>
        </p:scale>
        <p:origin x="1440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277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4" tIns="45787" rIns="91574" bIns="45787" numCol="1" anchor="t" anchorCtr="0" compatLnSpc="1">
            <a:prstTxWarp prst="textNoShape">
              <a:avLst/>
            </a:prstTxWarp>
          </a:bodyPr>
          <a:lstStyle>
            <a:lvl1pPr defTabSz="916278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361" y="0"/>
            <a:ext cx="4301277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4" tIns="45787" rIns="91574" bIns="45787" numCol="1" anchor="t" anchorCtr="0" compatLnSpc="1">
            <a:prstTxWarp prst="textNoShape">
              <a:avLst/>
            </a:prstTxWarp>
          </a:bodyPr>
          <a:lstStyle>
            <a:lvl1pPr algn="r" defTabSz="916278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8032"/>
            <a:ext cx="4301277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4" tIns="45787" rIns="91574" bIns="45787" numCol="1" anchor="b" anchorCtr="0" compatLnSpc="1">
            <a:prstTxWarp prst="textNoShape">
              <a:avLst/>
            </a:prstTxWarp>
          </a:bodyPr>
          <a:lstStyle>
            <a:lvl1pPr defTabSz="916278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361" y="6458032"/>
            <a:ext cx="4301277" cy="3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4" tIns="45787" rIns="91574" bIns="45787" numCol="1" anchor="b" anchorCtr="0" compatLnSpc="1">
            <a:prstTxWarp prst="textNoShape">
              <a:avLst/>
            </a:prstTxWarp>
          </a:bodyPr>
          <a:lstStyle>
            <a:lvl1pPr algn="r" defTabSz="916278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fld id="{CC18956A-5D82-4C0C-A222-10424D808D0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000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1" indent="0" algn="ctr">
              <a:buNone/>
              <a:defRPr/>
            </a:lvl2pPr>
            <a:lvl3pPr marL="914361" indent="0" algn="ctr">
              <a:buNone/>
              <a:defRPr/>
            </a:lvl3pPr>
            <a:lvl4pPr marL="1371543" indent="0" algn="ctr">
              <a:buNone/>
              <a:defRPr/>
            </a:lvl4pPr>
            <a:lvl5pPr marL="1828724" indent="0" algn="ctr">
              <a:buNone/>
              <a:defRPr/>
            </a:lvl5pPr>
            <a:lvl6pPr marL="2285904" indent="0" algn="ctr">
              <a:buNone/>
              <a:defRPr/>
            </a:lvl6pPr>
            <a:lvl7pPr marL="2743085" indent="0" algn="ctr">
              <a:buNone/>
              <a:defRPr/>
            </a:lvl7pPr>
            <a:lvl8pPr marL="3200266" indent="0" algn="ctr">
              <a:buNone/>
              <a:defRPr/>
            </a:lvl8pPr>
            <a:lvl9pPr marL="365744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0BBE9-0285-42D7-BA54-7575946D2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A0352-6467-4C45-801E-07D0E75E9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2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6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609600"/>
            <a:ext cx="61499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7C7D-2E39-4E3D-B21C-B8CC62AD9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4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1"/>
            <a:ext cx="4127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4114800"/>
            <a:ext cx="41275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3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1038F-A088-44B5-BA68-4FEB40640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1" indent="0">
              <a:buNone/>
              <a:defRPr sz="1800"/>
            </a:lvl2pPr>
            <a:lvl3pPr marL="914361" indent="0">
              <a:buNone/>
              <a:defRPr sz="1600"/>
            </a:lvl3pPr>
            <a:lvl4pPr marL="1371543" indent="0">
              <a:buNone/>
              <a:defRPr sz="1400"/>
            </a:lvl4pPr>
            <a:lvl5pPr marL="1828724" indent="0">
              <a:buNone/>
              <a:defRPr sz="1400"/>
            </a:lvl5pPr>
            <a:lvl6pPr marL="2285904" indent="0">
              <a:buNone/>
              <a:defRPr sz="1400"/>
            </a:lvl6pPr>
            <a:lvl7pPr marL="2743085" indent="0">
              <a:buNone/>
              <a:defRPr sz="1400"/>
            </a:lvl7pPr>
            <a:lvl8pPr marL="3200266" indent="0">
              <a:buNone/>
              <a:defRPr sz="1400"/>
            </a:lvl8pPr>
            <a:lvl9pPr marL="365744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C890E-B62E-4AB5-BBD4-C87D2554E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9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F5CBF-ED61-434E-BB66-24293EEF96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3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DE74-A0F1-4A11-9AEC-A5570DC2B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C478-69E7-48C5-B134-4512DC46B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2A82-EFBD-48E3-9397-4F945DE629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5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7ACCF-B619-4648-9927-462229214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34A4D-693A-42AA-A91A-E023F8208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2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64" charset="-128"/>
              </a:defRPr>
            </a:lvl1pPr>
          </a:lstStyle>
          <a:p>
            <a:pPr>
              <a:defRPr/>
            </a:pPr>
            <a:fld id="{26CE587B-B6A2-4E64-ACF8-93D894840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1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3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54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72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342886" indent="-34288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52" indent="-228591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33" indent="-228591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14" indent="-228591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495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76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57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37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blogs.glowscotland.org.uk/er/Kirkhill/preparing-for-school/uniform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blogs.glowscotland.org.uk/er/kirkhill25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25700"/>
              </p:ext>
            </p:extLst>
          </p:nvPr>
        </p:nvGraphicFramePr>
        <p:xfrm>
          <a:off x="302893" y="836712"/>
          <a:ext cx="7200000" cy="5400000"/>
        </p:xfrm>
        <a:graphic>
          <a:graphicData uri="http://schemas.openxmlformats.org/drawingml/2006/table">
            <a:tbl>
              <a:tblPr/>
              <a:tblGrid>
                <a:gridCol w="1426661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77333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1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272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‘Getting to Know You’: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For homework this week, please (if possible) bring in a photo of you with your family or pets. Be prepared to tell us about your family and/or pets. 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 would also like to learn a little bit more about you. Please prepare a short 1 or 2 minute talk about yourself. You may wish to include:</a:t>
                      </a:r>
                    </a:p>
                    <a:p>
                      <a:pPr marL="36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What are your hobbies? </a:t>
                      </a:r>
                    </a:p>
                    <a:p>
                      <a:pPr marL="36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Do you go to any clubs?</a:t>
                      </a:r>
                    </a:p>
                    <a:p>
                      <a:pPr marL="36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Do you have any special talents? </a:t>
                      </a:r>
                    </a:p>
                    <a:p>
                      <a:pPr marL="36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What are your favourite subjects in school?</a:t>
                      </a:r>
                    </a:p>
                    <a:p>
                      <a:pPr marL="360000" marR="0" lvl="0" indent="-1800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Who are your close friends?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6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200" b="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Reminders: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bring in a PE Kit if you haven’t already done so:</a:t>
                      </a:r>
                    </a:p>
                    <a:p>
                      <a:pPr marL="36000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B0F0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blogs.glowscotland.org.uk/er/Kirkhill/preparing-for-school/uniform</a:t>
                      </a:r>
                      <a:r>
                        <a:rPr lang="en-GB" sz="1100" b="0" kern="1200" dirty="0">
                          <a:solidFill>
                            <a:srgbClr val="00B0F0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provide your child with a labelled painting apron                                           (or an old shirt/t-shirt) for use within the class.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Homework will in future be posted on our Class Blog on a Monday:</a:t>
                      </a:r>
                    </a:p>
                    <a:p>
                      <a:pPr marL="360000" marR="0" lvl="0" indent="-17145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B0F0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blogs.glowscotland.org.uk/er/kirkhill25a</a:t>
                      </a:r>
                      <a:r>
                        <a:rPr lang="en-GB" sz="1100" b="0" kern="1200" dirty="0">
                          <a:solidFill>
                            <a:srgbClr val="00B0F0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 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1548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574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274278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27058"/>
              </p:ext>
            </p:extLst>
          </p:nvPr>
        </p:nvGraphicFramePr>
        <p:xfrm>
          <a:off x="7791925" y="1085148"/>
          <a:ext cx="1800000" cy="115103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0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PE Days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Thursdays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Fridays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570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cap="none" spc="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cap="none" spc="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480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cap="none" spc="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</a:t>
            </a:r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  <a:endParaRPr lang="en-US" sz="1100" b="1" cap="none" spc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485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cap="none" spc="0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  <a:endParaRPr lang="en-US" sz="1100" b="1" cap="none" spc="0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64635"/>
              </p:ext>
            </p:extLst>
          </p:nvPr>
        </p:nvGraphicFramePr>
        <p:xfrm>
          <a:off x="7791925" y="2514830"/>
          <a:ext cx="1800000" cy="354612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3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Class Blog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142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GB" sz="1200" b="0" kern="1200" dirty="0">
                          <a:solidFill>
                            <a:srgbClr val="00B0F0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blogs.glowscotland.org.uk/er/kirkhill25a</a:t>
                      </a:r>
                      <a:r>
                        <a:rPr lang="en-GB" sz="1200" b="0" kern="1200" dirty="0">
                          <a:solidFill>
                            <a:srgbClr val="00B0F0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 </a:t>
                      </a:r>
                      <a:endParaRPr lang="en-GB" altLang="en-US" sz="1200" b="0" kern="1200" dirty="0">
                        <a:solidFill>
                          <a:srgbClr val="00B0F0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6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en-GB" altLang="en-US" sz="1200" dirty="0">
                        <a:latin typeface="Comic Sans MS" pitchFamily="66" charset="0"/>
                      </a:endParaRPr>
                    </a:p>
                    <a:p>
                      <a:pPr marL="0" marR="0" lvl="0" indent="0" algn="ctr" defTabSz="914361" rtl="0" eaLnBrk="1" fontAlgn="auto" latinLnBrk="0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GB" altLang="en-US" sz="1200" dirty="0">
                          <a:latin typeface="Comic Sans MS" pitchFamily="66" charset="0"/>
                        </a:rPr>
                        <a:t>See here for updates from our class!</a:t>
                      </a: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74651"/>
              </p:ext>
            </p:extLst>
          </p:nvPr>
        </p:nvGraphicFramePr>
        <p:xfrm>
          <a:off x="1424608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3459"/>
              </p:ext>
            </p:extLst>
          </p:nvPr>
        </p:nvGraphicFramePr>
        <p:xfrm>
          <a:off x="4537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26</a:t>
                      </a:r>
                      <a:r>
                        <a:rPr lang="en-GB" altLang="en-US" sz="1100" b="1" baseline="30000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August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D3C68362-34CF-47D4-9BDC-9D82F5F2EFE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25" y="378904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699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229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Comic Sans MS</vt:lpstr>
      <vt:lpstr>Wingdings</vt:lpstr>
      <vt:lpstr>Blank Presentation</vt:lpstr>
      <vt:lpstr>PowerPoint Presentation</vt:lpstr>
    </vt:vector>
  </TitlesOfParts>
  <Company>Iain Jamieson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Edge</dc:creator>
  <cp:lastModifiedBy>Elaine Wallace</cp:lastModifiedBy>
  <cp:revision>281</cp:revision>
  <cp:lastPrinted>2018-09-30T23:45:39Z</cp:lastPrinted>
  <dcterms:created xsi:type="dcterms:W3CDTF">2007-08-19T13:05:16Z</dcterms:created>
  <dcterms:modified xsi:type="dcterms:W3CDTF">2019-08-26T14:10:47Z</dcterms:modified>
</cp:coreProperties>
</file>