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257" r:id="rId4"/>
    <p:sldId id="259" r:id="rId5"/>
    <p:sldId id="293" r:id="rId6"/>
    <p:sldId id="296" r:id="rId7"/>
    <p:sldId id="289" r:id="rId8"/>
    <p:sldId id="279" r:id="rId9"/>
    <p:sldId id="294" r:id="rId10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FBC-5900-4B1E-A0DC-B7072738F2C5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0B2B-D8A3-4E9B-928C-F20128FA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1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5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0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9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6DC-8FF4-4410-BC97-4305CB1BC0D6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20783"/>
            <a:ext cx="4255378" cy="425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54AEEFA8-5981-454D-851F-958D5D842029}"/>
              </a:ext>
            </a:extLst>
          </p:cNvPr>
          <p:cNvSpPr txBox="1"/>
          <p:nvPr/>
        </p:nvSpPr>
        <p:spPr>
          <a:xfrm>
            <a:off x="258618" y="342123"/>
            <a:ext cx="8220364" cy="28197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Meet The Teacher</a:t>
            </a:r>
            <a:r>
              <a:rPr lang="en-GB" sz="5400" b="1" i="0" u="none" strike="noStrike" kern="1200" cap="none" spc="0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kern="0" dirty="0" smtClean="0">
                <a:solidFill>
                  <a:srgbClr val="00B050"/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Kirkhill Primary School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Thursday 5</a:t>
            </a:r>
            <a:r>
              <a:rPr lang="en-GB" sz="2400" i="0" u="none" strike="noStrike" kern="0" cap="none" spc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September 2019</a:t>
            </a:r>
            <a:endParaRPr lang="en-GB" sz="80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Times New Roman" pitchFamily="18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4156071"/>
            <a:ext cx="12263306" cy="1541408"/>
            <a:chOff x="-71306" y="4045236"/>
            <a:chExt cx="12263306" cy="1541408"/>
          </a:xfrm>
        </p:grpSpPr>
        <p:pic>
          <p:nvPicPr>
            <p:cNvPr id="1026" name="Picture 2" descr="https://pbs.twimg.com/media/D0A5xZqWwAE4dA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87" y="4045236"/>
              <a:ext cx="1948296" cy="15414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pbs.twimg.com/media/DzrQ0oQXgAAD8u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549" y="4096086"/>
              <a:ext cx="2164038" cy="14671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pbs.twimg.com/media/DyAkrXDWsAAZn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186" y="4137703"/>
              <a:ext cx="2206004" cy="131175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pbs.twimg.com/media/DyAk4KCWoAMsIN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836" y="4137702"/>
              <a:ext cx="1921164" cy="131175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pbs.twimg.com/media/Dxc8oQfXgAIm1n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282" y="4076653"/>
              <a:ext cx="2087704" cy="14865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media/Dw9oZjCWsAA2fAW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306" y="4135597"/>
              <a:ext cx="2882836" cy="14276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9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Our Revised Vision and Values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8831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At Kirkhill we are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#PROUD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of our school community.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Everyone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is encouraged to be creative, strive for excellence and be inspired to attain, achieve and be their best.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Kirkhill we are #PROUD and empowered to demonstrate our values of;</a:t>
            </a:r>
          </a:p>
          <a:p>
            <a:r>
              <a:rPr lang="en-GB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erseverance</a:t>
            </a:r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esilience and Respect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ptimism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U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nity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iversity</a:t>
            </a: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1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Literacy and English</a:t>
            </a:r>
            <a:r>
              <a:rPr lang="en-GB" sz="3200" b="1" dirty="0" smtClean="0">
                <a:latin typeface="Century Gothic" panose="020B0502020202020204" pitchFamily="34" charset="0"/>
              </a:rPr>
              <a:t>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98875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Spelling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 daily.  Assessment on Friday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Handwriting 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Grammar - weekly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Big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Writing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Thurs P3b1, Wed P3b2</a:t>
            </a:r>
            <a:endParaRPr lang="en-GB" sz="36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Talking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and listening -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Ongoing</a:t>
            </a:r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Numeracy and Mathematics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1349338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Oral Mental Mathematics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Introducing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the Lesson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Direct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Teaching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Plenary Session </a:t>
            </a:r>
          </a:p>
          <a:p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Games to reinforce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learning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Online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resources such as Education City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3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Health and Wellbeing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5" y="1552142"/>
            <a:ext cx="11723251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i="1" dirty="0">
                <a:solidFill>
                  <a:srgbClr val="0070C0"/>
                </a:solidFill>
              </a:rPr>
              <a:t>-  Games – </a:t>
            </a:r>
            <a:r>
              <a:rPr lang="en-GB" sz="3600" i="1" dirty="0" smtClean="0">
                <a:solidFill>
                  <a:srgbClr val="0070C0"/>
                </a:solidFill>
              </a:rPr>
              <a:t>Monday (outdoor)  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dirty="0">
                <a:solidFill>
                  <a:srgbClr val="0070C0"/>
                </a:solidFill>
              </a:rPr>
              <a:t>-  </a:t>
            </a:r>
            <a:r>
              <a:rPr lang="en-GB" sz="3600" i="1" dirty="0">
                <a:solidFill>
                  <a:srgbClr val="0070C0"/>
                </a:solidFill>
              </a:rPr>
              <a:t>Fitness – </a:t>
            </a:r>
            <a:r>
              <a:rPr lang="en-GB" sz="3600" i="1" dirty="0" smtClean="0">
                <a:solidFill>
                  <a:srgbClr val="0070C0"/>
                </a:solidFill>
              </a:rPr>
              <a:t>Wednesday (indoor)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>
              <a:buBlip>
                <a:blip r:embed="rId3"/>
              </a:buBlip>
            </a:pPr>
            <a:r>
              <a:rPr lang="en-GB" sz="3600" i="1" dirty="0" smtClean="0">
                <a:solidFill>
                  <a:srgbClr val="0070C0"/>
                </a:solidFill>
              </a:rPr>
              <a:t>Mental/Social/Emotional </a:t>
            </a:r>
            <a:r>
              <a:rPr lang="en-GB" sz="3600" i="1" dirty="0">
                <a:solidFill>
                  <a:srgbClr val="0070C0"/>
                </a:solidFill>
              </a:rPr>
              <a:t>Health – </a:t>
            </a:r>
            <a:r>
              <a:rPr lang="en-GB" sz="3600" i="1" dirty="0" err="1" smtClean="0">
                <a:solidFill>
                  <a:srgbClr val="0070C0"/>
                </a:solidFill>
              </a:rPr>
              <a:t>Bounceback</a:t>
            </a:r>
            <a:r>
              <a:rPr lang="en-GB" sz="3600" i="1" dirty="0" smtClean="0">
                <a:solidFill>
                  <a:srgbClr val="0070C0"/>
                </a:solidFill>
              </a:rPr>
              <a:t>/Mindfulness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Weekly </a:t>
            </a:r>
            <a:r>
              <a:rPr lang="en-GB" sz="3600" dirty="0">
                <a:solidFill>
                  <a:srgbClr val="0070C0"/>
                </a:solidFill>
              </a:rPr>
              <a:t>assembly – share </a:t>
            </a:r>
            <a:r>
              <a:rPr lang="en-GB" sz="3600" dirty="0" smtClean="0">
                <a:solidFill>
                  <a:srgbClr val="0070C0"/>
                </a:solidFill>
              </a:rPr>
              <a:t>achievements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GIRFEC</a:t>
            </a:r>
            <a:endParaRPr lang="en-GB" sz="36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Other Curricular Areas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7" y="1563333"/>
            <a:ext cx="9822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</a:rPr>
              <a:t>Social Studies </a:t>
            </a:r>
            <a:r>
              <a:rPr lang="en-GB" sz="3600" dirty="0" smtClean="0">
                <a:solidFill>
                  <a:srgbClr val="0070C0"/>
                </a:solidFill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</a:rPr>
              <a:t>Plastic Warriors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Science – </a:t>
            </a:r>
            <a:r>
              <a:rPr lang="en-GB" sz="3600" i="1" dirty="0" smtClean="0">
                <a:solidFill>
                  <a:srgbClr val="0070C0"/>
                </a:solidFill>
              </a:rPr>
              <a:t>Food </a:t>
            </a:r>
            <a:r>
              <a:rPr lang="en-GB" sz="3600" i="1" dirty="0" smtClean="0">
                <a:solidFill>
                  <a:srgbClr val="0070C0"/>
                </a:solidFill>
              </a:rPr>
              <a:t>Chains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Art – </a:t>
            </a:r>
            <a:r>
              <a:rPr lang="en-GB" sz="3600" i="1" dirty="0" smtClean="0">
                <a:solidFill>
                  <a:srgbClr val="0070C0"/>
                </a:solidFill>
              </a:rPr>
              <a:t>IDL/Topic related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ICT </a:t>
            </a:r>
            <a:r>
              <a:rPr lang="en-GB" sz="3600" dirty="0">
                <a:solidFill>
                  <a:srgbClr val="0070C0"/>
                </a:solidFill>
              </a:rPr>
              <a:t>- </a:t>
            </a:r>
            <a:r>
              <a:rPr lang="en-GB" sz="3600" i="1" dirty="0" smtClean="0">
                <a:solidFill>
                  <a:srgbClr val="0070C0"/>
                </a:solidFill>
              </a:rPr>
              <a:t>Graphics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RME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</a:rPr>
              <a:t>Places of Worship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Technology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i="1" dirty="0">
                <a:solidFill>
                  <a:srgbClr val="0070C0"/>
                </a:solidFill>
              </a:rPr>
              <a:t>Craft </a:t>
            </a:r>
            <a:r>
              <a:rPr lang="en-GB" sz="3600" i="1" dirty="0" smtClean="0">
                <a:solidFill>
                  <a:srgbClr val="0070C0"/>
                </a:solidFill>
              </a:rPr>
              <a:t>Design – Topic Related</a:t>
            </a:r>
            <a:endParaRPr lang="en-GB" sz="3600" i="1" dirty="0">
              <a:solidFill>
                <a:srgbClr val="0070C0"/>
              </a:solidFill>
            </a:endParaRPr>
          </a:p>
          <a:p>
            <a:endParaRPr lang="en-GB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Homework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</a:rPr>
              <a:t>Spelling - Weekly (issued on an Monday for </a:t>
            </a:r>
            <a:r>
              <a:rPr lang="en-GB" sz="3600" dirty="0" smtClean="0">
                <a:solidFill>
                  <a:srgbClr val="0070C0"/>
                </a:solidFill>
              </a:rPr>
              <a:t>Friday)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Reading </a:t>
            </a:r>
            <a:r>
              <a:rPr lang="en-GB" sz="3600" dirty="0">
                <a:solidFill>
                  <a:srgbClr val="0070C0"/>
                </a:solidFill>
              </a:rPr>
              <a:t>- </a:t>
            </a:r>
            <a:r>
              <a:rPr lang="en-GB" sz="3600" i="1" dirty="0">
                <a:solidFill>
                  <a:srgbClr val="0070C0"/>
                </a:solidFill>
              </a:rPr>
              <a:t>Weekly 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Mental </a:t>
            </a:r>
            <a:r>
              <a:rPr lang="en-GB" sz="3600" dirty="0">
                <a:solidFill>
                  <a:srgbClr val="0070C0"/>
                </a:solidFill>
              </a:rPr>
              <a:t>Maths - </a:t>
            </a:r>
            <a:r>
              <a:rPr lang="en-GB" sz="3600" i="1" dirty="0">
                <a:solidFill>
                  <a:srgbClr val="0070C0"/>
                </a:solidFill>
              </a:rPr>
              <a:t>Weekly (Monday to </a:t>
            </a:r>
            <a:r>
              <a:rPr lang="en-GB" sz="3600" i="1" dirty="0" smtClean="0">
                <a:solidFill>
                  <a:srgbClr val="0070C0"/>
                </a:solidFill>
              </a:rPr>
              <a:t>Thursday)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Other </a:t>
            </a:r>
            <a:r>
              <a:rPr lang="en-GB" sz="3600" dirty="0">
                <a:solidFill>
                  <a:srgbClr val="0070C0"/>
                </a:solidFill>
              </a:rPr>
              <a:t>Research/Curricular Area – </a:t>
            </a:r>
            <a:r>
              <a:rPr lang="en-GB" sz="3600" i="1" dirty="0">
                <a:solidFill>
                  <a:srgbClr val="0070C0"/>
                </a:solidFill>
              </a:rPr>
              <a:t>Roughly Twice a Term</a:t>
            </a:r>
          </a:p>
        </p:txBody>
      </p:sp>
    </p:spTree>
    <p:extLst>
      <p:ext uri="{BB962C8B-B14F-4D97-AF65-F5344CB8AC3E}">
        <p14:creationId xmlns:p14="http://schemas.microsoft.com/office/powerpoint/2010/main" val="88770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233026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you can help…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0515600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331" y="1225274"/>
            <a:ext cx="1105436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Please remind your child to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:-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Prepare all homework to a high standard and ask an adult to check and sign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homework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Undertake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reading homework with an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adult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bring PE kit on correct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days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Put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homework into school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bag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Return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letters on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all equipment e.g. pencils/reading glasses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etc.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 full water bottle on arrival each morning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0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08227" y="255350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Will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W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K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eep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Y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 Informed?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01" y="1580909"/>
            <a:ext cx="5555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Communication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Friday Bundle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Monthly newsletter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School website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7712" y="139808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Sharing our Learning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Class blogs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Termly overview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Snapshot jotters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Curricular events</a:t>
            </a:r>
          </a:p>
        </p:txBody>
      </p:sp>
    </p:spTree>
    <p:extLst>
      <p:ext uri="{BB962C8B-B14F-4D97-AF65-F5344CB8AC3E}">
        <p14:creationId xmlns:p14="http://schemas.microsoft.com/office/powerpoint/2010/main" val="96457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355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Wendy Lord</cp:lastModifiedBy>
  <cp:revision>39</cp:revision>
  <cp:lastPrinted>2019-04-16T16:10:27Z</cp:lastPrinted>
  <dcterms:created xsi:type="dcterms:W3CDTF">2019-02-25T20:45:22Z</dcterms:created>
  <dcterms:modified xsi:type="dcterms:W3CDTF">2019-08-30T13:44:55Z</dcterms:modified>
</cp:coreProperties>
</file>