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daily.  Assessment on Friday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Handwriting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</a:t>
            </a:r>
            <a:r>
              <a:rPr lang="en-GB" sz="36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daily along with phonics</a:t>
            </a:r>
            <a:endParaRPr lang="en-GB" sz="36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Grammar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Big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Writing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Wednesday</a:t>
            </a:r>
            <a:endParaRPr lang="en-GB" sz="36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Talking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and listening -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daily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Oral Mental Mathematics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Introducing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the Lesson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Direct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Teaching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Plenary Session </a:t>
            </a:r>
          </a:p>
          <a:p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Online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resources such as Education City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i="1" dirty="0">
                <a:solidFill>
                  <a:srgbClr val="0070C0"/>
                </a:solidFill>
              </a:rPr>
              <a:t>-  </a:t>
            </a:r>
            <a:r>
              <a:rPr lang="en-GB" sz="3600" i="1" dirty="0" smtClean="0">
                <a:solidFill>
                  <a:srgbClr val="0070C0"/>
                </a:solidFill>
              </a:rPr>
              <a:t>Athletics– </a:t>
            </a:r>
            <a:r>
              <a:rPr lang="en-GB" sz="3600" i="1" dirty="0" smtClean="0">
                <a:solidFill>
                  <a:srgbClr val="0070C0"/>
                </a:solidFill>
              </a:rPr>
              <a:t>Monday/Tuesday Indoor  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</a:t>
            </a:r>
            <a:r>
              <a:rPr lang="en-GB" sz="3600" i="1" dirty="0">
                <a:solidFill>
                  <a:srgbClr val="0070C0"/>
                </a:solidFill>
              </a:rPr>
              <a:t>Fitness – </a:t>
            </a:r>
            <a:r>
              <a:rPr lang="en-GB" sz="3600" i="1" dirty="0" smtClean="0">
                <a:solidFill>
                  <a:srgbClr val="0070C0"/>
                </a:solidFill>
              </a:rPr>
              <a:t>Thursday</a:t>
            </a:r>
          </a:p>
          <a:p>
            <a:pPr>
              <a:buBlip>
                <a:blip r:embed="rId3"/>
              </a:buBlip>
            </a:pPr>
            <a:r>
              <a:rPr lang="en-GB" sz="3600" i="1" dirty="0" smtClean="0">
                <a:solidFill>
                  <a:srgbClr val="0070C0"/>
                </a:solidFill>
              </a:rPr>
              <a:t>Mental/Social/Emotional </a:t>
            </a:r>
            <a:r>
              <a:rPr lang="en-GB" sz="3600" i="1" dirty="0">
                <a:solidFill>
                  <a:srgbClr val="0070C0"/>
                </a:solidFill>
              </a:rPr>
              <a:t>Health – </a:t>
            </a:r>
            <a:r>
              <a:rPr lang="en-GB" sz="3600" i="1" dirty="0" err="1" smtClean="0">
                <a:solidFill>
                  <a:srgbClr val="0070C0"/>
                </a:solidFill>
              </a:rPr>
              <a:t>Bounceback</a:t>
            </a:r>
            <a:r>
              <a:rPr lang="en-GB" sz="3600" i="1" dirty="0" smtClean="0">
                <a:solidFill>
                  <a:srgbClr val="0070C0"/>
                </a:solidFill>
              </a:rPr>
              <a:t> /</a:t>
            </a:r>
            <a:r>
              <a:rPr lang="en-GB" sz="3600" i="1" dirty="0" smtClean="0">
                <a:solidFill>
                  <a:srgbClr val="0070C0"/>
                </a:solidFill>
              </a:rPr>
              <a:t>Mindfulness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</a:t>
            </a:r>
            <a:r>
              <a:rPr lang="en-GB" sz="3600" dirty="0">
                <a:solidFill>
                  <a:srgbClr val="0070C0"/>
                </a:solidFill>
              </a:rPr>
              <a:t>assembly – share </a:t>
            </a:r>
            <a:r>
              <a:rPr lang="en-GB" sz="3600" dirty="0" smtClean="0">
                <a:solidFill>
                  <a:srgbClr val="0070C0"/>
                </a:solidFill>
              </a:rPr>
              <a:t>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Social Studies </a:t>
            </a:r>
            <a:r>
              <a:rPr lang="en-GB" sz="3600" dirty="0" smtClean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Plastic Warriors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</a:t>
            </a:r>
            <a:r>
              <a:rPr lang="en-GB" sz="3600" i="1" dirty="0" smtClean="0">
                <a:solidFill>
                  <a:srgbClr val="0070C0"/>
                </a:solidFill>
              </a:rPr>
              <a:t>Life Cycle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Drama </a:t>
            </a:r>
            <a:r>
              <a:rPr lang="en-GB" sz="3600" dirty="0" smtClean="0">
                <a:solidFill>
                  <a:srgbClr val="0070C0"/>
                </a:solidFill>
              </a:rPr>
              <a:t>– Mime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Art – </a:t>
            </a:r>
            <a:r>
              <a:rPr lang="en-GB" sz="3600" i="1" dirty="0" smtClean="0">
                <a:solidFill>
                  <a:srgbClr val="0070C0"/>
                </a:solidFill>
              </a:rPr>
              <a:t>Shape, Form, Colour, Tone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– Introducing </a:t>
            </a:r>
            <a:r>
              <a:rPr lang="en-GB" sz="3600" dirty="0" err="1" smtClean="0">
                <a:solidFill>
                  <a:srgbClr val="0070C0"/>
                </a:solidFill>
              </a:rPr>
              <a:t>Ipads</a:t>
            </a:r>
            <a:endParaRPr lang="en-GB" sz="3600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Places of Worship/Prayer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Technology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dirty="0" smtClean="0">
                <a:solidFill>
                  <a:srgbClr val="0070C0"/>
                </a:solidFill>
              </a:rPr>
              <a:t>Craft and Design</a:t>
            </a:r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Class Blog on a Monday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Reading - </a:t>
            </a:r>
            <a:r>
              <a:rPr lang="en-GB" sz="3600" i="1" dirty="0" smtClean="0">
                <a:solidFill>
                  <a:srgbClr val="0070C0"/>
                </a:solidFill>
              </a:rPr>
              <a:t>Weekly (issued Monday for Friday)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Other Research/Curricular Area – </a:t>
            </a:r>
            <a:r>
              <a:rPr lang="en-GB" sz="3600" i="1" dirty="0" smtClean="0">
                <a:solidFill>
                  <a:srgbClr val="0070C0"/>
                </a:solidFill>
              </a:rPr>
              <a:t>Roughly Twice a Term</a:t>
            </a:r>
            <a:endParaRPr lang="en-GB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Prepare all homework to a high standard and ask an adult to check and sign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homework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Undertake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reading homework with an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adult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bring PE kit on correct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days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Put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homework into school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bag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all equipment e.g. pencils/reading glasses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349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Rebecca Jones</cp:lastModifiedBy>
  <cp:revision>42</cp:revision>
  <cp:lastPrinted>2019-04-16T16:10:27Z</cp:lastPrinted>
  <dcterms:created xsi:type="dcterms:W3CDTF">2019-02-25T20:45:22Z</dcterms:created>
  <dcterms:modified xsi:type="dcterms:W3CDTF">2019-09-05T11:54:11Z</dcterms:modified>
</cp:coreProperties>
</file>