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D29D"/>
    <a:srgbClr val="CAA87E"/>
    <a:srgbClr val="FFCC66"/>
    <a:srgbClr val="FFDFB7"/>
    <a:srgbClr val="CC9900"/>
    <a:srgbClr val="683502"/>
    <a:srgbClr val="985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EC19-6ABF-4976-8A9E-C9C454FF8E47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20E-7103-4888-8247-BF2715736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426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EC19-6ABF-4976-8A9E-C9C454FF8E47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20E-7103-4888-8247-BF2715736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584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EC19-6ABF-4976-8A9E-C9C454FF8E47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20E-7103-4888-8247-BF2715736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2641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F01C61A-C198-42CD-93BB-D31BFBF4AA3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753883" y="1560286"/>
            <a:ext cx="3204804" cy="3072190"/>
          </a:xfrm>
          <a:prstGeom prst="rect">
            <a:avLst/>
          </a:prstGeom>
          <a:noFill/>
          <a:ln w="50800">
            <a:solidFill>
              <a:schemeClr val="bg1"/>
            </a:solidFill>
          </a:ln>
        </p:spPr>
        <p:txBody>
          <a:bodyPr>
            <a:normAutofit/>
          </a:bodyPr>
          <a:lstStyle>
            <a:lvl1pPr>
              <a:defRPr sz="1129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E12B1C9D-668E-488A-8011-895D7D61A559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541023" y="901099"/>
            <a:ext cx="1250738" cy="2527905"/>
          </a:xfrm>
        </p:spPr>
        <p:txBody>
          <a:bodyPr>
            <a:normAutofit/>
          </a:bodyPr>
          <a:lstStyle>
            <a:lvl1pPr>
              <a:defRPr sz="1129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714A9FB7-2193-4F67-8762-9EFA58F86DF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885065" y="1481670"/>
            <a:ext cx="1250738" cy="2527905"/>
          </a:xfrm>
        </p:spPr>
        <p:txBody>
          <a:bodyPr>
            <a:normAutofit/>
          </a:bodyPr>
          <a:lstStyle>
            <a:lvl1pPr>
              <a:defRPr sz="1129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88038521-1CAC-47FE-B156-26050E2794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229108" y="2062242"/>
            <a:ext cx="1250738" cy="2527905"/>
          </a:xfrm>
        </p:spPr>
        <p:txBody>
          <a:bodyPr>
            <a:normAutofit/>
          </a:bodyPr>
          <a:lstStyle>
            <a:lvl1pPr>
              <a:defRPr sz="1129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12" name="Picture Placeholder 8">
            <a:extLst>
              <a:ext uri="{FF2B5EF4-FFF2-40B4-BE49-F238E27FC236}">
                <a16:creationId xmlns:a16="http://schemas.microsoft.com/office/drawing/2014/main" id="{6950285B-8DD4-4C58-B4A5-C483B1AFC69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573150" y="2642813"/>
            <a:ext cx="1250738" cy="2527905"/>
          </a:xfrm>
        </p:spPr>
        <p:txBody>
          <a:bodyPr>
            <a:normAutofit/>
          </a:bodyPr>
          <a:lstStyle>
            <a:lvl1pPr>
              <a:defRPr sz="1129"/>
            </a:lvl1pPr>
          </a:lstStyle>
          <a:p>
            <a:r>
              <a:rPr lang="en-US" smtClean="0"/>
              <a:t>Click icon to add picture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499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EC19-6ABF-4976-8A9E-C9C454FF8E47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20E-7103-4888-8247-BF2715736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1595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EC19-6ABF-4976-8A9E-C9C454FF8E47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20E-7103-4888-8247-BF2715736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863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EC19-6ABF-4976-8A9E-C9C454FF8E47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20E-7103-4888-8247-BF2715736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9663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EC19-6ABF-4976-8A9E-C9C454FF8E47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20E-7103-4888-8247-BF2715736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68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EC19-6ABF-4976-8A9E-C9C454FF8E47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20E-7103-4888-8247-BF2715736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2593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EC19-6ABF-4976-8A9E-C9C454FF8E47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20E-7103-4888-8247-BF2715736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0781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EC19-6ABF-4976-8A9E-C9C454FF8E47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20E-7103-4888-8247-BF2715736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6308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DEC19-6ABF-4976-8A9E-C9C454FF8E47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5520E-7103-4888-8247-BF2715736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87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DEC19-6ABF-4976-8A9E-C9C454FF8E47}" type="datetimeFigureOut">
              <a:rPr lang="en-GB" smtClean="0"/>
              <a:t>26/03/2019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5520E-7103-4888-8247-BF27157367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7179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Related image"/>
          <p:cNvSpPr>
            <a:spLocks noChangeAspect="1" noChangeArrowheads="1"/>
          </p:cNvSpPr>
          <p:nvPr/>
        </p:nvSpPr>
        <p:spPr bwMode="auto">
          <a:xfrm>
            <a:off x="155574" y="-144463"/>
            <a:ext cx="2587625" cy="2587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33" y="0"/>
            <a:ext cx="5429267" cy="24431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0"/>
            <a:ext cx="5112327" cy="24431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062182" y="6519446"/>
            <a:ext cx="1173941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1D29D"/>
                </a:solidFill>
                <a:latin typeface="Bookman Old Style" panose="02050604050505020204" pitchFamily="18" charset="0"/>
              </a:rPr>
              <a:t>Successful Learners      Confident Individuals      Responsible Citizens      Effective Contributors </a:t>
            </a:r>
            <a:endParaRPr lang="en-GB" sz="1600" dirty="0">
              <a:solidFill>
                <a:srgbClr val="F1D29D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2743199" y="1366965"/>
            <a:ext cx="6817882" cy="4104990"/>
          </a:xfrm>
          <a:ln>
            <a:solidFill>
              <a:srgbClr val="CAA87E"/>
            </a:solidFill>
          </a:ln>
        </p:spPr>
      </p:sp>
      <p:sp>
        <p:nvSpPr>
          <p:cNvPr id="24" name="TextBox 23"/>
          <p:cNvSpPr txBox="1"/>
          <p:nvPr/>
        </p:nvSpPr>
        <p:spPr>
          <a:xfrm>
            <a:off x="155574" y="5470035"/>
            <a:ext cx="11648498" cy="380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1D29D"/>
                </a:solidFill>
                <a:latin typeface="Bookman Old Style" panose="02050604050505020204" pitchFamily="18" charset="0"/>
              </a:rPr>
              <a:t>Well done for ( please type achievement here) </a:t>
            </a:r>
            <a:endParaRPr lang="en-GB" dirty="0">
              <a:solidFill>
                <a:srgbClr val="F1D29D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3281" y="833068"/>
            <a:ext cx="116484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solidFill>
                  <a:srgbClr val="F1D29D"/>
                </a:solidFill>
                <a:latin typeface="Bookman Old Style" panose="02050604050505020204" pitchFamily="18" charset="0"/>
              </a:rPr>
              <a:t>Pupil’s first name only here </a:t>
            </a:r>
            <a:endParaRPr lang="en-GB" sz="2400" dirty="0">
              <a:solidFill>
                <a:srgbClr val="F1D29D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 rot="21051453">
            <a:off x="600658" y="2047443"/>
            <a:ext cx="198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1D29D"/>
                </a:solidFill>
                <a:latin typeface="Bookman Old Style" panose="02050604050505020204" pitchFamily="18" charset="0"/>
              </a:rPr>
              <a:t>Determination </a:t>
            </a:r>
            <a:endParaRPr lang="en-GB" dirty="0">
              <a:solidFill>
                <a:srgbClr val="F1D29D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 rot="20929589">
            <a:off x="556364" y="2984819"/>
            <a:ext cx="198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1D29D"/>
                </a:solidFill>
                <a:latin typeface="Bookman Old Style" panose="02050604050505020204" pitchFamily="18" charset="0"/>
              </a:rPr>
              <a:t>Perseverance </a:t>
            </a:r>
            <a:endParaRPr lang="en-GB" dirty="0">
              <a:solidFill>
                <a:srgbClr val="F1D29D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 rot="20889082">
            <a:off x="556165" y="4050913"/>
            <a:ext cx="198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1D29D"/>
                </a:solidFill>
                <a:latin typeface="Bookman Old Style" panose="02050604050505020204" pitchFamily="18" charset="0"/>
              </a:rPr>
              <a:t>Hardworking  </a:t>
            </a:r>
            <a:endParaRPr lang="en-GB" dirty="0">
              <a:solidFill>
                <a:srgbClr val="F1D29D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 rot="20824808">
            <a:off x="458065" y="5038580"/>
            <a:ext cx="198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1D29D"/>
                </a:solidFill>
                <a:latin typeface="Bookman Old Style" panose="02050604050505020204" pitchFamily="18" charset="0"/>
              </a:rPr>
              <a:t>Motivated   </a:t>
            </a:r>
            <a:endParaRPr lang="en-GB" dirty="0">
              <a:solidFill>
                <a:srgbClr val="F1D29D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 rot="647697">
            <a:off x="9578125" y="1995237"/>
            <a:ext cx="198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1D29D"/>
                </a:solidFill>
                <a:latin typeface="Bookman Old Style" panose="02050604050505020204" pitchFamily="18" charset="0"/>
              </a:rPr>
              <a:t>Excellence</a:t>
            </a:r>
            <a:endParaRPr lang="en-GB" dirty="0">
              <a:solidFill>
                <a:srgbClr val="F1D29D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 rot="647697">
            <a:off x="9578126" y="2936972"/>
            <a:ext cx="198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1D29D"/>
                </a:solidFill>
                <a:latin typeface="Bookman Old Style" panose="02050604050505020204" pitchFamily="18" charset="0"/>
              </a:rPr>
              <a:t>Mastery </a:t>
            </a:r>
            <a:endParaRPr lang="en-GB" dirty="0">
              <a:solidFill>
                <a:srgbClr val="F1D29D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647697">
            <a:off x="9578127" y="3927637"/>
            <a:ext cx="198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1D29D"/>
                </a:solidFill>
                <a:latin typeface="Bookman Old Style" panose="02050604050505020204" pitchFamily="18" charset="0"/>
              </a:rPr>
              <a:t>Dedication  </a:t>
            </a:r>
            <a:endParaRPr lang="en-GB" dirty="0">
              <a:solidFill>
                <a:srgbClr val="F1D29D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 rot="647697">
            <a:off x="9578124" y="4887565"/>
            <a:ext cx="19826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rgbClr val="F1D29D"/>
                </a:solidFill>
                <a:latin typeface="Bookman Old Style" panose="02050604050505020204" pitchFamily="18" charset="0"/>
              </a:rPr>
              <a:t>Talent </a:t>
            </a:r>
            <a:endParaRPr lang="en-GB" dirty="0">
              <a:solidFill>
                <a:srgbClr val="F1D29D"/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185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30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Bookman Old Style</vt:lpstr>
      <vt:lpstr>Calibri</vt:lpstr>
      <vt:lpstr>Calibri Light</vt:lpstr>
      <vt:lpstr>Office Theme</vt:lpstr>
      <vt:lpstr>PowerPoint Presentation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Liz Edmonstone</dc:creator>
  <cp:lastModifiedBy>Liz Edmonstone</cp:lastModifiedBy>
  <cp:revision>5</cp:revision>
  <dcterms:created xsi:type="dcterms:W3CDTF">2019-03-17T20:34:15Z</dcterms:created>
  <dcterms:modified xsi:type="dcterms:W3CDTF">2019-03-26T10:47:42Z</dcterms:modified>
</cp:coreProperties>
</file>