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34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5738-DA51-4A23-978E-34413B88C0C7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A318-A7BD-463F-9590-CF6910E5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84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5738-DA51-4A23-978E-34413B88C0C7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A318-A7BD-463F-9590-CF6910E5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12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5738-DA51-4A23-978E-34413B88C0C7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A318-A7BD-463F-9590-CF6910E5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55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5738-DA51-4A23-978E-34413B88C0C7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A318-A7BD-463F-9590-CF6910E5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11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5738-DA51-4A23-978E-34413B88C0C7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A318-A7BD-463F-9590-CF6910E5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99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5738-DA51-4A23-978E-34413B88C0C7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A318-A7BD-463F-9590-CF6910E5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29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5738-DA51-4A23-978E-34413B88C0C7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A318-A7BD-463F-9590-CF6910E5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85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5738-DA51-4A23-978E-34413B88C0C7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A318-A7BD-463F-9590-CF6910E5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700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5738-DA51-4A23-978E-34413B88C0C7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A318-A7BD-463F-9590-CF6910E5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588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5738-DA51-4A23-978E-34413B88C0C7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A318-A7BD-463F-9590-CF6910E5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86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5738-DA51-4A23-978E-34413B88C0C7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A318-A7BD-463F-9590-CF6910E5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740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E5738-DA51-4A23-978E-34413B88C0C7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AA318-A7BD-463F-9590-CF6910E5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976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/>
        </p:nvSpPr>
        <p:spPr>
          <a:xfrm>
            <a:off x="140673" y="227178"/>
            <a:ext cx="3985845" cy="1201613"/>
          </a:xfrm>
          <a:prstGeom prst="wedgeRoundRectCallout">
            <a:avLst>
              <a:gd name="adj1" fmla="val 24846"/>
              <a:gd name="adj2" fmla="val 7601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Fiery the dragon, feeling very brave now, swooped off towards the sunset with the girl clinging on tightly.</a:t>
            </a:r>
          </a:p>
          <a:p>
            <a:pPr algn="ctr"/>
            <a:r>
              <a:rPr lang="en-GB" b="1" dirty="0" smtClean="0">
                <a:latin typeface="SassoonPrimaryInfant" pitchFamily="2" charset="0"/>
              </a:rPr>
              <a:t>Charlotte</a:t>
            </a:r>
          </a:p>
        </p:txBody>
      </p:sp>
      <p:pic>
        <p:nvPicPr>
          <p:cNvPr id="18" name="Picture 17" descr="https://www.onceuponapicture.co.uk/wp-content/uploads/2018/02/Little-Oil-Girl-and-Drago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948" y="224260"/>
            <a:ext cx="3123712" cy="288973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ounded Rectangular Callout 18"/>
          <p:cNvSpPr/>
          <p:nvPr/>
        </p:nvSpPr>
        <p:spPr>
          <a:xfrm>
            <a:off x="140673" y="2017881"/>
            <a:ext cx="3985845" cy="1201613"/>
          </a:xfrm>
          <a:prstGeom prst="wedgeRoundRectCallout">
            <a:avLst>
              <a:gd name="adj1" fmla="val 24846"/>
              <a:gd name="adj2" fmla="val 7601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The girl, with bright blue eyes, sat on the scaly dragon.</a:t>
            </a:r>
          </a:p>
          <a:p>
            <a:pPr algn="ctr"/>
            <a:r>
              <a:rPr lang="en-GB" b="1" dirty="0">
                <a:latin typeface="SassoonPrimaryInfant" pitchFamily="2" charset="0"/>
              </a:rPr>
              <a:t>Jay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140672" y="3654668"/>
            <a:ext cx="3966671" cy="1201613"/>
          </a:xfrm>
          <a:prstGeom prst="wedgeRoundRectCallout">
            <a:avLst>
              <a:gd name="adj1" fmla="val -38734"/>
              <a:gd name="adj2" fmla="val 7796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The girl, dressed in light </a:t>
            </a:r>
            <a:r>
              <a:rPr lang="en-GB" dirty="0">
                <a:latin typeface="SassoonPrimaryInfant" pitchFamily="2" charset="0"/>
              </a:rPr>
              <a:t>rose </a:t>
            </a:r>
            <a:r>
              <a:rPr lang="en-GB" dirty="0" smtClean="0">
                <a:latin typeface="SassoonPrimaryInfant" pitchFamily="2" charset="0"/>
              </a:rPr>
              <a:t>red and with </a:t>
            </a:r>
            <a:r>
              <a:rPr lang="en-GB" dirty="0">
                <a:latin typeface="SassoonPrimaryInfant" pitchFamily="2" charset="0"/>
              </a:rPr>
              <a:t>ginger </a:t>
            </a:r>
            <a:r>
              <a:rPr lang="en-GB" dirty="0" smtClean="0">
                <a:latin typeface="SassoonPrimaryInfant" pitchFamily="2" charset="0"/>
              </a:rPr>
              <a:t>hair, sat on the scaly dragon’s back.</a:t>
            </a:r>
          </a:p>
          <a:p>
            <a:pPr algn="ctr"/>
            <a:r>
              <a:rPr lang="en-GB" b="1" dirty="0">
                <a:latin typeface="SassoonPrimaryInfant" pitchFamily="2" charset="0"/>
              </a:rPr>
              <a:t>Joshua</a:t>
            </a:r>
          </a:p>
        </p:txBody>
      </p:sp>
      <p:sp>
        <p:nvSpPr>
          <p:cNvPr id="21" name="Rounded Rectangular Callout 20"/>
          <p:cNvSpPr/>
          <p:nvPr/>
        </p:nvSpPr>
        <p:spPr>
          <a:xfrm>
            <a:off x="7849091" y="224260"/>
            <a:ext cx="3967765" cy="1201613"/>
          </a:xfrm>
          <a:prstGeom prst="wedgeRoundRectCallout">
            <a:avLst>
              <a:gd name="adj1" fmla="val -38734"/>
              <a:gd name="adj2" fmla="val 7796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Maria, the one who was scared, took a deep breath and commanded Fiery to take flight.</a:t>
            </a:r>
          </a:p>
          <a:p>
            <a:pPr algn="ctr"/>
            <a:r>
              <a:rPr lang="en-GB" b="1" dirty="0">
                <a:latin typeface="SassoonPrimaryInfant" pitchFamily="2" charset="0"/>
              </a:rPr>
              <a:t>Ahsan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7849092" y="1984134"/>
            <a:ext cx="3967765" cy="1201613"/>
          </a:xfrm>
          <a:prstGeom prst="wedgeRoundRectCallout">
            <a:avLst>
              <a:gd name="adj1" fmla="val -38734"/>
              <a:gd name="adj2" fmla="val 7796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The girl, dressed in a fiery cape, sat on the scaly dragon’s back.</a:t>
            </a:r>
          </a:p>
          <a:p>
            <a:pPr algn="ctr"/>
            <a:r>
              <a:rPr lang="en-GB" b="1" dirty="0" err="1">
                <a:latin typeface="SassoonPrimaryInfant" pitchFamily="2" charset="0"/>
              </a:rPr>
              <a:t>Safa</a:t>
            </a:r>
            <a:endParaRPr lang="en-GB" b="1" dirty="0">
              <a:latin typeface="SassoonPrimaryInfant" pitchFamily="2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7849092" y="3654669"/>
            <a:ext cx="3967765" cy="1201613"/>
          </a:xfrm>
          <a:prstGeom prst="wedgeRoundRectCallout">
            <a:avLst>
              <a:gd name="adj1" fmla="val 27624"/>
              <a:gd name="adj2" fmla="val 7503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The dragon, feeling as scared as the girl, sat on the branch and refused to spread his wings.</a:t>
            </a:r>
          </a:p>
          <a:p>
            <a:pPr algn="ctr"/>
            <a:r>
              <a:rPr lang="en-GB" b="1" dirty="0">
                <a:latin typeface="SassoonPrimaryInfant" pitchFamily="2" charset="0"/>
              </a:rPr>
              <a:t>Kara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328241" y="5292979"/>
            <a:ext cx="3798277" cy="1201613"/>
          </a:xfrm>
          <a:prstGeom prst="wedgeRoundRectCallout">
            <a:avLst>
              <a:gd name="adj1" fmla="val 27624"/>
              <a:gd name="adj2" fmla="val 7503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Maria, a beautiful and determined girl, took a deep breath and commanded Fiery to take flight.</a:t>
            </a:r>
          </a:p>
          <a:p>
            <a:pPr algn="ctr"/>
            <a:r>
              <a:rPr lang="en-GB" b="1" dirty="0">
                <a:latin typeface="SassoonPrimaryInfant" pitchFamily="2" charset="0"/>
              </a:rPr>
              <a:t>Lucy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7849092" y="5292978"/>
            <a:ext cx="3798277" cy="1201613"/>
          </a:xfrm>
          <a:prstGeom prst="wedgeRoundRectCallout">
            <a:avLst>
              <a:gd name="adj1" fmla="val 27624"/>
              <a:gd name="adj2" fmla="val 7503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Maria, her heart leaping in her chest, sat on the scaly dragon’s back.</a:t>
            </a:r>
          </a:p>
          <a:p>
            <a:pPr algn="ctr"/>
            <a:r>
              <a:rPr lang="en-GB" b="1" dirty="0">
                <a:latin typeface="SassoonPrimaryInfant" pitchFamily="2" charset="0"/>
              </a:rPr>
              <a:t>Ishan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4387602" y="5260737"/>
            <a:ext cx="3200405" cy="1201613"/>
          </a:xfrm>
          <a:prstGeom prst="wedgeRoundRectCallout">
            <a:avLst>
              <a:gd name="adj1" fmla="val 27624"/>
              <a:gd name="adj2" fmla="val 7503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The dragon, sensing danger, sat on the branch and refused to spread his wings.</a:t>
            </a:r>
          </a:p>
          <a:p>
            <a:pPr algn="ctr"/>
            <a:r>
              <a:rPr lang="en-GB" b="1" dirty="0">
                <a:latin typeface="SassoonPrimaryInfant" pitchFamily="2" charset="0"/>
              </a:rPr>
              <a:t>Martha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406775" y="3429000"/>
            <a:ext cx="3142885" cy="13393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atin typeface="SassoonPrimaryInfant" pitchFamily="2" charset="0"/>
              </a:rPr>
              <a:t>Once Upon a Picture</a:t>
            </a:r>
          </a:p>
          <a:p>
            <a:pPr algn="ctr"/>
            <a:r>
              <a:rPr lang="en-GB" sz="2400" dirty="0" smtClean="0">
                <a:latin typeface="SassoonPrimaryInfant" pitchFamily="2" charset="0"/>
              </a:rPr>
              <a:t>Girl and Dragon</a:t>
            </a:r>
            <a:endParaRPr lang="en-GB" sz="24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12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East Renfrewshire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Henry</dc:creator>
  <cp:lastModifiedBy>Louise Henry</cp:lastModifiedBy>
  <cp:revision>1</cp:revision>
  <dcterms:created xsi:type="dcterms:W3CDTF">2020-02-27T13:43:19Z</dcterms:created>
  <dcterms:modified xsi:type="dcterms:W3CDTF">2020-02-27T13:43:50Z</dcterms:modified>
</cp:coreProperties>
</file>