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34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122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96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78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054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8570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43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7664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664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29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195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2077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12447-378E-488C-B5D0-D6913CB5CE38}" type="datetimeFigureOut">
              <a:rPr lang="en-GB" smtClean="0"/>
              <a:t>21/02/2020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21158-44AB-4355-B5FB-8B1625AA644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860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>
          <a:xfrm>
            <a:off x="187568" y="351693"/>
            <a:ext cx="3798277" cy="867508"/>
          </a:xfrm>
          <a:prstGeom prst="wedgeRoundRectCallout">
            <a:avLst>
              <a:gd name="adj1" fmla="val -41821"/>
              <a:gd name="adj2" fmla="val 73311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I went to The Nothing to See Here Hotel and a spider gave me tea.</a:t>
            </a:r>
          </a:p>
          <a:p>
            <a:pPr algn="ctr"/>
            <a:r>
              <a:rPr lang="en-GB" dirty="0">
                <a:latin typeface="SassoonPrimaryInfant" pitchFamily="2" charset="0"/>
              </a:rPr>
              <a:t>M</a:t>
            </a:r>
          </a:p>
        </p:txBody>
      </p:sp>
      <p:sp>
        <p:nvSpPr>
          <p:cNvPr id="5" name="Rounded Rectangular Callout 4"/>
          <p:cNvSpPr/>
          <p:nvPr/>
        </p:nvSpPr>
        <p:spPr>
          <a:xfrm>
            <a:off x="4196861" y="351693"/>
            <a:ext cx="3798277" cy="867508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I have never been so upset in all my life! I had to scream for help!</a:t>
            </a:r>
          </a:p>
          <a:p>
            <a:pPr algn="ctr"/>
            <a:r>
              <a:rPr lang="en-GB" dirty="0">
                <a:latin typeface="SassoonPrimaryInfant" pitchFamily="2" charset="0"/>
              </a:rPr>
              <a:t>M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8206154" y="351693"/>
            <a:ext cx="3798277" cy="867508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I love making my grandson Frankie Banister annoyed.</a:t>
            </a:r>
          </a:p>
          <a:p>
            <a:pPr algn="ctr"/>
            <a:r>
              <a:rPr lang="en-GB" dirty="0">
                <a:latin typeface="SassoonPrimaryInfant" pitchFamily="2" charset="0"/>
              </a:rPr>
              <a:t>L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187567" y="1735017"/>
            <a:ext cx="3798277" cy="867508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I saw a giant eight legged spider following me upstairs!</a:t>
            </a:r>
          </a:p>
          <a:p>
            <a:pPr algn="ctr"/>
            <a:r>
              <a:rPr lang="en-GB" dirty="0">
                <a:latin typeface="SassoonPrimaryInfant" pitchFamily="2" charset="0"/>
              </a:rPr>
              <a:t>T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4196861" y="1735017"/>
            <a:ext cx="3798277" cy="867508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There is a cute dragon who loves to play with you.</a:t>
            </a:r>
          </a:p>
          <a:p>
            <a:pPr algn="ctr"/>
            <a:r>
              <a:rPr lang="en-GB" dirty="0">
                <a:latin typeface="SassoonPrimaryInfant" pitchFamily="2" charset="0"/>
              </a:rPr>
              <a:t>N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187565" y="3083172"/>
            <a:ext cx="3798277" cy="867508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It is a wonderful hotel. Go and book now.</a:t>
            </a:r>
          </a:p>
          <a:p>
            <a:pPr algn="ctr"/>
            <a:r>
              <a:rPr lang="en-GB" dirty="0" smtClean="0">
                <a:latin typeface="SassoonPrimaryInfant" pitchFamily="2" charset="0"/>
              </a:rPr>
              <a:t>J</a:t>
            </a:r>
            <a:endParaRPr lang="en-GB" dirty="0">
              <a:latin typeface="SassoonPrimaryInfant" pitchFamily="2" charset="0"/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4196859" y="2989391"/>
            <a:ext cx="3798277" cy="1201613"/>
          </a:xfrm>
          <a:prstGeom prst="wedgeRoundRectCallout">
            <a:avLst>
              <a:gd name="adj1" fmla="val 24846"/>
              <a:gd name="adj2" fmla="val 76014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This hotel was revolting</a:t>
            </a:r>
            <a:r>
              <a:rPr lang="en-GB" smtClean="0">
                <a:latin typeface="SassoonPrimaryInfant" pitchFamily="2" charset="0"/>
              </a:rPr>
              <a:t>. </a:t>
            </a:r>
            <a:r>
              <a:rPr lang="en-GB" dirty="0" smtClean="0">
                <a:latin typeface="SassoonPrimaryInfant" pitchFamily="2" charset="0"/>
              </a:rPr>
              <a:t>Every time I asked for room service a large spider came to the door.</a:t>
            </a:r>
          </a:p>
          <a:p>
            <a:pPr algn="ctr"/>
            <a:r>
              <a:rPr lang="en-GB" dirty="0" smtClean="0">
                <a:latin typeface="SassoonPrimaryInfant" pitchFamily="2" charset="0"/>
              </a:rPr>
              <a:t>S</a:t>
            </a:r>
          </a:p>
        </p:txBody>
      </p:sp>
      <p:sp>
        <p:nvSpPr>
          <p:cNvPr id="13" name="Rounded Rectangular Callout 12"/>
          <p:cNvSpPr/>
          <p:nvPr/>
        </p:nvSpPr>
        <p:spPr>
          <a:xfrm>
            <a:off x="8206153" y="3083172"/>
            <a:ext cx="3798277" cy="885093"/>
          </a:xfrm>
          <a:prstGeom prst="wedgeRoundRectCallout">
            <a:avLst>
              <a:gd name="adj1" fmla="val -2932"/>
              <a:gd name="adj2" fmla="val 8131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SassoonPrimaryInfant" pitchFamily="2" charset="0"/>
              </a:rPr>
              <a:t>I had an eyeball in my soup and the staff were monsters!</a:t>
            </a:r>
          </a:p>
          <a:p>
            <a:pPr algn="ctr"/>
            <a:r>
              <a:rPr lang="en-GB" dirty="0">
                <a:latin typeface="SassoonPrimaryInfant" pitchFamily="2" charset="0"/>
              </a:rPr>
              <a:t>B</a:t>
            </a:r>
            <a:endParaRPr lang="en-GB" dirty="0" smtClean="0">
              <a:latin typeface="SassoonPrimaryInfant" pitchFamily="2" charset="0"/>
            </a:endParaRPr>
          </a:p>
        </p:txBody>
      </p:sp>
      <p:sp>
        <p:nvSpPr>
          <p:cNvPr id="14" name="Rounded Rectangular Callout 13"/>
          <p:cNvSpPr/>
          <p:nvPr/>
        </p:nvSpPr>
        <p:spPr>
          <a:xfrm>
            <a:off x="187565" y="4353664"/>
            <a:ext cx="3798277" cy="885093"/>
          </a:xfrm>
          <a:prstGeom prst="wedgeRoundRectCallout">
            <a:avLst>
              <a:gd name="adj1" fmla="val -2932"/>
              <a:gd name="adj2" fmla="val 8131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SassoonPrimaryInfant" pitchFamily="2" charset="0"/>
              </a:rPr>
              <a:t>The other day, their plant tried to eat me!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M</a:t>
            </a:r>
            <a:endParaRPr lang="en-GB" dirty="0" smtClean="0">
              <a:solidFill>
                <a:schemeClr val="tx1"/>
              </a:solidFill>
              <a:latin typeface="SassoonPrimaryInfant" pitchFamily="2" charset="0"/>
            </a:endParaRPr>
          </a:p>
        </p:txBody>
      </p:sp>
      <p:sp>
        <p:nvSpPr>
          <p:cNvPr id="15" name="Rounded Rectangular Callout 14"/>
          <p:cNvSpPr/>
          <p:nvPr/>
        </p:nvSpPr>
        <p:spPr>
          <a:xfrm>
            <a:off x="4009290" y="5357449"/>
            <a:ext cx="3798277" cy="885093"/>
          </a:xfrm>
          <a:prstGeom prst="wedgeRoundRectCallout">
            <a:avLst>
              <a:gd name="adj1" fmla="val -2932"/>
              <a:gd name="adj2" fmla="val 8131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SassoonPrimaryInfant" pitchFamily="2" charset="0"/>
              </a:rPr>
              <a:t>I went to the library and met a Venus fly trap.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M</a:t>
            </a:r>
            <a:endParaRPr lang="en-GB" dirty="0" smtClean="0">
              <a:solidFill>
                <a:schemeClr val="tx1"/>
              </a:solidFill>
              <a:latin typeface="SassoonPrimaryInfant" pitchFamily="2" charset="0"/>
            </a:endParaRPr>
          </a:p>
        </p:txBody>
      </p:sp>
      <p:sp>
        <p:nvSpPr>
          <p:cNvPr id="16" name="Rounded Rectangular Callout 15"/>
          <p:cNvSpPr/>
          <p:nvPr/>
        </p:nvSpPr>
        <p:spPr>
          <a:xfrm>
            <a:off x="7831014" y="4472356"/>
            <a:ext cx="3798277" cy="885093"/>
          </a:xfrm>
          <a:prstGeom prst="wedgeRoundRectCallout">
            <a:avLst>
              <a:gd name="adj1" fmla="val -2932"/>
              <a:gd name="adj2" fmla="val 81312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SassoonPrimaryInfant" pitchFamily="2" charset="0"/>
              </a:rPr>
              <a:t>An old lady upstairs shouts all the time!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R</a:t>
            </a:r>
            <a:endParaRPr lang="en-GB" dirty="0" smtClean="0">
              <a:solidFill>
                <a:schemeClr val="tx1"/>
              </a:solidFill>
              <a:latin typeface="SassoonPrimaryInfant" pitchFamily="2" charset="0"/>
            </a:endParaRPr>
          </a:p>
        </p:txBody>
      </p:sp>
      <p:sp>
        <p:nvSpPr>
          <p:cNvPr id="17" name="Rounded Rectangular Callout 16"/>
          <p:cNvSpPr/>
          <p:nvPr/>
        </p:nvSpPr>
        <p:spPr>
          <a:xfrm>
            <a:off x="8206153" y="1735017"/>
            <a:ext cx="3798277" cy="885093"/>
          </a:xfrm>
          <a:prstGeom prst="wedgeRoundRectCallout">
            <a:avLst>
              <a:gd name="adj1" fmla="val -38426"/>
              <a:gd name="adj2" fmla="val 73365"/>
              <a:gd name="adj3" fmla="val 16667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SassoonPrimaryInfant" pitchFamily="2" charset="0"/>
              </a:rPr>
              <a:t>This is a mysterious, dusty hotel.</a:t>
            </a:r>
          </a:p>
          <a:p>
            <a:pPr algn="ctr"/>
            <a:r>
              <a:rPr lang="en-GB" dirty="0">
                <a:solidFill>
                  <a:schemeClr val="tx1"/>
                </a:solidFill>
                <a:latin typeface="SassoonPrimaryInfant" pitchFamily="2" charset="0"/>
              </a:rPr>
              <a:t>L</a:t>
            </a:r>
            <a:endParaRPr lang="en-GB" dirty="0" smtClean="0">
              <a:solidFill>
                <a:schemeClr val="tx1"/>
              </a:solidFill>
              <a:latin typeface="SassoonPrimaryInfant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87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162</Words>
  <Application>Microsoft Office PowerPoint</Application>
  <PresentationFormat>Widescreen</PresentationFormat>
  <Paragraphs>24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SassoonPrimaryInfant</vt:lpstr>
      <vt:lpstr>Office Theme</vt:lpstr>
      <vt:lpstr>PowerPoint Presentation</vt:lpstr>
    </vt:vector>
  </TitlesOfParts>
  <Company>East Renfrewshire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Louise Henry</dc:creator>
  <cp:lastModifiedBy>Louise Henry</cp:lastModifiedBy>
  <cp:revision>5</cp:revision>
  <dcterms:created xsi:type="dcterms:W3CDTF">2020-02-21T12:15:44Z</dcterms:created>
  <dcterms:modified xsi:type="dcterms:W3CDTF">2020-02-21T15:26:48Z</dcterms:modified>
</cp:coreProperties>
</file>