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4BC"/>
    <a:srgbClr val="BAD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7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7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6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4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9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5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8981-5965-4D86-852A-CAE09B27D23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5794-3041-445F-BA26-41489808A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5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5FFDAD-6576-480B-951D-89D9744CCD6B}"/>
              </a:ext>
            </a:extLst>
          </p:cNvPr>
          <p:cNvSpPr/>
          <p:nvPr/>
        </p:nvSpPr>
        <p:spPr>
          <a:xfrm>
            <a:off x="-1" y="0"/>
            <a:ext cx="6858002" cy="6477000"/>
          </a:xfrm>
          <a:prstGeom prst="rect">
            <a:avLst/>
          </a:prstGeom>
          <a:gradFill flip="none" rotWithShape="1">
            <a:gsLst>
              <a:gs pos="1000">
                <a:srgbClr val="BAD305"/>
              </a:gs>
              <a:gs pos="40000">
                <a:srgbClr val="BAD305"/>
              </a:gs>
              <a:gs pos="89000">
                <a:srgbClr val="25B4B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13BCB55-7420-4787-8490-270E6E917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6858000" cy="34290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2C11AF-A435-4059-B911-8F6B80E083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15671" r="2904" b="1479"/>
          <a:stretch/>
        </p:blipFill>
        <p:spPr>
          <a:xfrm>
            <a:off x="4472686" y="0"/>
            <a:ext cx="2385314" cy="21544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D64A3C-7947-4018-9506-DC8435E8383E}"/>
              </a:ext>
            </a:extLst>
          </p:cNvPr>
          <p:cNvSpPr txBox="1"/>
          <p:nvPr/>
        </p:nvSpPr>
        <p:spPr>
          <a:xfrm>
            <a:off x="46973" y="388307"/>
            <a:ext cx="4372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Come and join the Great Science Share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7ABE25-7B1D-4FF2-945E-647B7B364905}"/>
              </a:ext>
            </a:extLst>
          </p:cNvPr>
          <p:cNvSpPr txBox="1"/>
          <p:nvPr/>
        </p:nvSpPr>
        <p:spPr>
          <a:xfrm>
            <a:off x="-1" y="1728593"/>
            <a:ext cx="6857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Great Science Share is: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opportunity to ask science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opportunity to discuss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opportunity to share science you’ve been doing</a:t>
            </a:r>
          </a:p>
          <a:p>
            <a:endParaRPr lang="en-GB" dirty="0"/>
          </a:p>
          <a:p>
            <a:r>
              <a:rPr lang="en-GB" dirty="0"/>
              <a:t>All with primary school children from across Scotland.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50EA38-EB8E-436A-8D81-154739099EA8}"/>
              </a:ext>
            </a:extLst>
          </p:cNvPr>
          <p:cNvSpPr txBox="1"/>
          <p:nvPr/>
        </p:nvSpPr>
        <p:spPr>
          <a:xfrm>
            <a:off x="-2" y="3988526"/>
            <a:ext cx="68579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Join us on Google classrooms (through Glow) where there is already a real buzz about science going on. Use the classroom codes below to join in.</a:t>
            </a:r>
          </a:p>
          <a:p>
            <a:endParaRPr lang="en-GB" sz="1600" dirty="0"/>
          </a:p>
          <a:p>
            <a:pPr algn="ctr"/>
            <a:r>
              <a:rPr lang="en-GB" dirty="0"/>
              <a:t>P1, 2 &amp; 3		2kbggtm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P4 &amp; 5		2v6ipd5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P6 &amp; 7		</a:t>
            </a:r>
            <a:r>
              <a:rPr lang="en-US" dirty="0"/>
              <a:t>5uvma7u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91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3</cp:revision>
  <dcterms:created xsi:type="dcterms:W3CDTF">2020-06-01T14:11:57Z</dcterms:created>
  <dcterms:modified xsi:type="dcterms:W3CDTF">2020-06-01T14:43:38Z</dcterms:modified>
</cp:coreProperties>
</file>