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35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6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3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1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4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8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2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0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6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2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8316-955A-4E24-8645-5E96A1DD90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C5F7-8EA1-48CE-886B-1107FEAAF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6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s://www.google.com/url?sa=i&amp;rct=j&amp;q=&amp;esrc=s&amp;source=images&amp;cd=&amp;cad=rja&amp;uact=8&amp;ved=0ahUKEwjHjo3sl_HQAhXG6RQKHUmYBJwQjRwIBw&amp;url=https://commons.wikimedia.org/wiki/File:Carte_vigilance_M%C3%A9t%C3%A9oFrance_24-01-2009_08h10.svg&amp;bvm=bv.141320020,d.ZGg&amp;psig=AFQjCNEW6ugRj1pwCJu9_RAxO64otMJgcg&amp;ust=1481719072439691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hyperlink" Target="http://www.google.com/url?sa=i&amp;rct=j&amp;q=&amp;esrc=s&amp;source=images&amp;cd=&amp;cad=rja&amp;uact=8&amp;ved=0ahUKEwj7h-PFq_HQAhUBPRQKHSuADqUQjRwIBw&amp;url=http://cliparting.com/free-sunshine-clipart-13229/&amp;bvm=bv.141320020,d.ZGg&amp;psig=AFQjCNFbyYucmwHkRwqIWCQsW-HOhf4vZQ&amp;ust=148172435642062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source=images&amp;cd=&amp;cad=rja&amp;uact=8&amp;ved=0ahUKEwiP1dKAsfHQAhUKWhQKHZSlAp8QjRwIBw&amp;url=http://worldartsme.com/girls-cold-weather-clipart.html&amp;bvm=bv.141320020,d.ZGg&amp;psig=AFQjCNGjTTuGhHjgefs8CN3jOjKISXXNrQ&amp;ust=148172578969399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9.png"/><Relationship Id="rId4" Type="http://schemas.openxmlformats.org/officeDocument/2006/relationships/hyperlink" Target="http://www.google.com/url?sa=i&amp;rct=j&amp;q=&amp;esrc=s&amp;source=images&amp;cd=&amp;cad=rja&amp;uact=8&amp;ved=0ahUKEwjut5CSsPHQAhUJSBQKHcvhAZsQjRwIBw&amp;url=http://www.clipartpanda.com/categories/weather-clip-art-for-kids-printable&amp;bvm=bv.141320020,d.ZGg&amp;psig=AFQjCNHI5GScZukVLdUqcxgSmyaz2G3-FA&amp;ust=148172558850113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980728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 </a:t>
            </a:r>
            <a:r>
              <a:rPr lang="en-GB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Météo</a:t>
            </a:r>
            <a:endParaRPr lang="en-GB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la mété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691.2915"/>
                </p14:media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301208"/>
            <a:ext cx="609600" cy="609600"/>
          </a:xfrm>
          <a:prstGeom prst="rect">
            <a:avLst/>
          </a:prstGeom>
        </p:spPr>
      </p:pic>
      <p:pic>
        <p:nvPicPr>
          <p:cNvPr id="2050" name="Picture 2" descr="http://weather.phillipmartin.info/science_weather_maps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92" y="2163039"/>
            <a:ext cx="5190120" cy="35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653136" cy="4653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8432" y="475159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tx2"/>
                </a:solidFill>
                <a:latin typeface="Comic Sans MS" panose="030F0702030302020204" pitchFamily="66" charset="0"/>
              </a:rPr>
              <a:t>Il </a:t>
            </a:r>
            <a:r>
              <a:rPr lang="en-GB" sz="48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pleut</a:t>
            </a:r>
            <a:endParaRPr lang="en-GB" sz="4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4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It’s raining</a:t>
            </a:r>
            <a:endParaRPr lang="en-GB" sz="4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weather phras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10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26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219" y="642754"/>
            <a:ext cx="84592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cap="none" spc="0" dirty="0" err="1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Quel</a:t>
            </a:r>
            <a:r>
              <a:rPr lang="en-GB" sz="4800" b="1" cap="none" spc="0" dirty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temps fait-</a:t>
            </a:r>
            <a:r>
              <a:rPr lang="en-GB" sz="4800" b="1" cap="none" spc="0" dirty="0" err="1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</a:t>
            </a:r>
            <a:r>
              <a:rPr lang="en-GB" sz="4800" b="1" cap="none" spc="0" dirty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GB" sz="4800" b="1" cap="none" spc="0" dirty="0" err="1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aujourd’hui</a:t>
            </a:r>
            <a:r>
              <a:rPr lang="en-GB" sz="4800" b="1" cap="none" spc="0" dirty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4" name="la mété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16.8988"/>
                </p14:media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57192"/>
            <a:ext cx="609600" cy="609600"/>
          </a:xfrm>
          <a:prstGeom prst="rect">
            <a:avLst/>
          </a:prstGeom>
        </p:spPr>
      </p:pic>
      <p:pic>
        <p:nvPicPr>
          <p:cNvPr id="2052" name="Picture 4" descr="Image result for le mété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280545" cy="45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2514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tx2"/>
                </a:solidFill>
                <a:latin typeface="Comic Sans MS" panose="030F0702030302020204" pitchFamily="66" charset="0"/>
              </a:rPr>
              <a:t>Il y a du </a:t>
            </a:r>
            <a:r>
              <a:rPr lang="en-GB" sz="5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soleil</a:t>
            </a:r>
            <a:endParaRPr lang="en-GB" sz="5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5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It’s sunny</a:t>
            </a:r>
            <a:endParaRPr lang="en-GB" sz="5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3735859" cy="373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eather phras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891.3526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229200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Il y a du 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vent</a:t>
            </a:r>
          </a:p>
          <a:p>
            <a:pPr algn="ctr"/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It’s windy</a:t>
            </a:r>
            <a:endParaRPr lang="en-GB" sz="4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weather phras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39.7644" end="17486.4086"/>
                </p14:media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0" y="5004320"/>
            <a:ext cx="609600" cy="609600"/>
          </a:xfrm>
          <a:prstGeom prst="rect">
            <a:avLst/>
          </a:prstGeom>
        </p:spPr>
      </p:pic>
      <p:pic>
        <p:nvPicPr>
          <p:cNvPr id="4" name="Picture 2" descr="Wi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77" y="1124744"/>
            <a:ext cx="67532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51723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Il fait </a:t>
            </a: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chaud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It’s hot</a:t>
            </a:r>
            <a:endParaRPr lang="en-GB" sz="4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weather phras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02.4192" end="14139.175"/>
                </p14:media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74300"/>
            <a:ext cx="609600" cy="609600"/>
          </a:xfrm>
          <a:prstGeom prst="rect">
            <a:avLst/>
          </a:prstGeom>
        </p:spPr>
      </p:pic>
      <p:pic>
        <p:nvPicPr>
          <p:cNvPr id="1028" name="Picture 4" descr="Relative Humid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14" y="332656"/>
            <a:ext cx="4929211" cy="495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unshine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5"/>
            <a:ext cx="379739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0800" y="5445223"/>
            <a:ext cx="5995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Il fait 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beau</a:t>
            </a:r>
          </a:p>
          <a:p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weather is nice</a:t>
            </a:r>
            <a:endParaRPr lang="en-GB" sz="4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weather phras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18.8088" end="11195.9182"/>
                </p14:media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204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cold weather clipart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476672"/>
            <a:ext cx="4857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5488072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Il fait </a:t>
            </a: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froid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It’s cold</a:t>
            </a:r>
            <a:endParaRPr lang="en-GB" sz="4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weather phras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88.9328" end="8137.2398"/>
                </p14:media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97" y="5410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ad weather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1"/>
            <a:ext cx="48331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085184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Il fait </a:t>
            </a: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mauvais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weather is bad</a:t>
            </a:r>
            <a:endParaRPr lang="en-GB" sz="4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weather phras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620.744" end="5482.5374"/>
                </p14:media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213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965572" cy="3995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0330" y="4797152"/>
            <a:ext cx="3713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Il </a:t>
            </a: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neige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It’s snowing</a:t>
            </a:r>
            <a:endParaRPr lang="en-GB" sz="4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weather phras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06" end="2661.875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8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E8A57DB6584498E3460C24C69981A" ma:contentTypeVersion="5" ma:contentTypeDescription="Create a new document." ma:contentTypeScope="" ma:versionID="8c4771feda37008b05fbbd7374d53e0e">
  <xsd:schema xmlns:xsd="http://www.w3.org/2001/XMLSchema" xmlns:xs="http://www.w3.org/2001/XMLSchema" xmlns:p="http://schemas.microsoft.com/office/2006/metadata/properties" xmlns:ns2="2176c8fa-01b7-49b4-9e59-cce533637f7b" xmlns:ns3="93244604-7fe2-4142-8cf9-d21779c20a74" xmlns:ns4="4eabfb95-0854-4c93-8df2-bff719f86de3" targetNamespace="http://schemas.microsoft.com/office/2006/metadata/properties" ma:root="true" ma:fieldsID="eecf659fc318ff9cc711176e21d9fe18" ns2:_="" ns3:_="" ns4:_="">
    <xsd:import namespace="2176c8fa-01b7-49b4-9e59-cce533637f7b"/>
    <xsd:import namespace="93244604-7fe2-4142-8cf9-d21779c20a74"/>
    <xsd:import namespace="4eabfb95-0854-4c93-8df2-bff719f86d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6c8fa-01b7-49b4-9e59-cce533637f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44604-7fe2-4142-8cf9-d21779c20a74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bfb95-0854-4c93-8df2-bff719f86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A124CC-8C3B-450E-95E4-22F7E49A7CD9}">
  <ds:schemaRefs>
    <ds:schemaRef ds:uri="http://schemas.microsoft.com/office/infopath/2007/PartnerControls"/>
    <ds:schemaRef ds:uri="4eabfb95-0854-4c93-8df2-bff719f86de3"/>
    <ds:schemaRef ds:uri="http://purl.org/dc/elements/1.1/"/>
    <ds:schemaRef ds:uri="http://schemas.microsoft.com/office/2006/metadata/properties"/>
    <ds:schemaRef ds:uri="93244604-7fe2-4142-8cf9-d21779c20a7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176c8fa-01b7-49b4-9e59-cce533637f7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98C4AA-C28A-4EA8-B87B-36DC988E8D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D01842-608A-4843-B56E-69F4ED5FE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6c8fa-01b7-49b4-9e59-cce533637f7b"/>
    <ds:schemaRef ds:uri="93244604-7fe2-4142-8cf9-d21779c20a74"/>
    <ds:schemaRef ds:uri="4eabfb95-0854-4c93-8df2-bff719f86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53</Words>
  <Application>Microsoft Office PowerPoint</Application>
  <PresentationFormat>On-screen Show (4:3)</PresentationFormat>
  <Paragraphs>18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Boulton-Jones, Judith</dc:creator>
  <cp:lastModifiedBy>Louise Henry</cp:lastModifiedBy>
  <cp:revision>13</cp:revision>
  <dcterms:created xsi:type="dcterms:W3CDTF">2016-12-13T12:17:39Z</dcterms:created>
  <dcterms:modified xsi:type="dcterms:W3CDTF">2020-06-01T12:54:06Z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0x0101000E5E8A57DB6584498E3460C24C69981A</vt:lpwstr>
  </property>
</Properties>
</file>