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257" r:id="rId4"/>
    <p:sldId id="259" r:id="rId5"/>
    <p:sldId id="293" r:id="rId6"/>
    <p:sldId id="296" r:id="rId7"/>
    <p:sldId id="289" r:id="rId8"/>
    <p:sldId id="279" r:id="rId9"/>
    <p:sldId id="294" r:id="rId10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FBC-5900-4B1E-A0DC-B7072738F2C5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0B2B-D8A3-4E9B-928C-F20128FA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1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5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0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9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6DC-8FF4-4410-BC97-4305CB1BC0D6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20783"/>
            <a:ext cx="4255378" cy="425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54AEEFA8-5981-454D-851F-958D5D842029}"/>
              </a:ext>
            </a:extLst>
          </p:cNvPr>
          <p:cNvSpPr txBox="1"/>
          <p:nvPr/>
        </p:nvSpPr>
        <p:spPr>
          <a:xfrm>
            <a:off x="258618" y="342123"/>
            <a:ext cx="8220364" cy="28197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Meet The Teacher</a:t>
            </a:r>
            <a:r>
              <a:rPr lang="en-GB" sz="5400" b="1" i="0" u="none" strike="noStrike" kern="1200" cap="none" spc="0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kern="0" dirty="0" smtClean="0">
                <a:solidFill>
                  <a:srgbClr val="00B050"/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Kirkhill Primary School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Thursday 5</a:t>
            </a:r>
            <a:r>
              <a:rPr lang="en-GB" sz="2400" i="0" u="none" strike="noStrike" kern="0" cap="none" spc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September 2019</a:t>
            </a:r>
            <a:endParaRPr lang="en-GB" sz="80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Times New Roman" pitchFamily="18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4156071"/>
            <a:ext cx="12263306" cy="1541408"/>
            <a:chOff x="-71306" y="4045236"/>
            <a:chExt cx="12263306" cy="1541408"/>
          </a:xfrm>
        </p:grpSpPr>
        <p:pic>
          <p:nvPicPr>
            <p:cNvPr id="1026" name="Picture 2" descr="https://pbs.twimg.com/media/D0A5xZqWwAE4dA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87" y="4045236"/>
              <a:ext cx="1948296" cy="15414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pbs.twimg.com/media/DzrQ0oQXgAAD8u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549" y="4096086"/>
              <a:ext cx="2164038" cy="14671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pbs.twimg.com/media/DyAkrXDWsAAZn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186" y="4137703"/>
              <a:ext cx="2206004" cy="131175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pbs.twimg.com/media/DyAk4KCWoAMsIN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836" y="4137702"/>
              <a:ext cx="1921164" cy="131175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pbs.twimg.com/media/Dxc8oQfXgAIm1n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282" y="4076653"/>
              <a:ext cx="2087704" cy="14865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media/Dw9oZjCWsAA2fAW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306" y="4135597"/>
              <a:ext cx="2882836" cy="14276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9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Our Revised Vision and Values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8831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Kirkhill we are </a:t>
            </a:r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#PROUD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our school community. </a:t>
            </a: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Everyone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encouraged to be creative, strive for excellence and be inspired to attain, achieve and be their best.</a:t>
            </a:r>
          </a:p>
          <a:p>
            <a:endParaRPr lang="en-GB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Kirkhill we are #PROUD and empowered to demonstrate our values of;</a:t>
            </a:r>
          </a:p>
          <a:p>
            <a:r>
              <a:rPr lang="en-GB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erseverance</a:t>
            </a:r>
            <a:endParaRPr lang="en-GB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esilience and Respect</a:t>
            </a:r>
          </a:p>
          <a:p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ptimism</a:t>
            </a:r>
          </a:p>
          <a:p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nity</a:t>
            </a:r>
          </a:p>
          <a:p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iversity</a:t>
            </a: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1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Literacy and English</a:t>
            </a:r>
            <a:r>
              <a:rPr lang="en-GB" sz="3200" b="1" dirty="0" smtClean="0">
                <a:latin typeface="Century Gothic" panose="020B0502020202020204" pitchFamily="34" charset="0"/>
              </a:rPr>
              <a:t>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98875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Spelling </a:t>
            </a: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 Discussed on Monday assessment on Friday</a:t>
            </a:r>
            <a:endParaRPr lang="en-GB" sz="3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Handwriting </a:t>
            </a: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–Monday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Grammar - Tuesday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Big </a:t>
            </a: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 </a:t>
            </a: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Wednesday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- </a:t>
            </a: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Friday</a:t>
            </a:r>
          </a:p>
          <a:p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Numeracy and Mathematics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1349338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Interactive Oral Mental Mathematics </a:t>
            </a: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i.e. loop cards, bingo, etc.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Introducing </a:t>
            </a: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Lesson </a:t>
            </a:r>
            <a:endParaRPr lang="en-GB" sz="36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 </a:t>
            </a: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Interactive Teaching </a:t>
            </a:r>
            <a:endParaRPr lang="en-GB" sz="36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Plenary Session </a:t>
            </a:r>
          </a:p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Games to reinforce </a:t>
            </a: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</a:t>
            </a: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 such as Education City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3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Health and Wellbeing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5" y="1552142"/>
            <a:ext cx="11723251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dirty="0">
                <a:solidFill>
                  <a:srgbClr val="0070C0"/>
                </a:solidFill>
              </a:rPr>
              <a:t>-  Games – </a:t>
            </a:r>
            <a:r>
              <a:rPr lang="en-GB" sz="3600" dirty="0" smtClean="0">
                <a:solidFill>
                  <a:srgbClr val="0070C0"/>
                </a:solidFill>
              </a:rPr>
              <a:t>Striking and Fielding Games - Thursday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dirty="0">
                <a:solidFill>
                  <a:srgbClr val="0070C0"/>
                </a:solidFill>
              </a:rPr>
              <a:t>-  Fitness </a:t>
            </a:r>
            <a:r>
              <a:rPr lang="en-GB" sz="3600" dirty="0" smtClean="0">
                <a:solidFill>
                  <a:srgbClr val="0070C0"/>
                </a:solidFill>
              </a:rPr>
              <a:t>– Wednesday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Mental/Social/Emotional </a:t>
            </a:r>
            <a:r>
              <a:rPr lang="en-GB" sz="3600" dirty="0">
                <a:solidFill>
                  <a:srgbClr val="0070C0"/>
                </a:solidFill>
              </a:rPr>
              <a:t>Health – </a:t>
            </a:r>
            <a:r>
              <a:rPr lang="en-GB" sz="3600" dirty="0" smtClean="0">
                <a:solidFill>
                  <a:srgbClr val="0070C0"/>
                </a:solidFill>
              </a:rPr>
              <a:t>Wednesday</a:t>
            </a:r>
          </a:p>
          <a:p>
            <a:pPr>
              <a:buBlip>
                <a:blip r:embed="rId3"/>
              </a:buBlip>
            </a:pPr>
            <a:r>
              <a:rPr lang="en-GB" sz="3600" dirty="0" err="1" smtClean="0">
                <a:solidFill>
                  <a:srgbClr val="0070C0"/>
                </a:solidFill>
              </a:rPr>
              <a:t>Bounceback</a:t>
            </a:r>
            <a:r>
              <a:rPr lang="en-GB" sz="3600" dirty="0" smtClean="0">
                <a:solidFill>
                  <a:srgbClr val="0070C0"/>
                </a:solidFill>
              </a:rPr>
              <a:t>/Mindfulness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Weekly </a:t>
            </a:r>
            <a:r>
              <a:rPr lang="en-GB" sz="3600" dirty="0">
                <a:solidFill>
                  <a:srgbClr val="0070C0"/>
                </a:solidFill>
              </a:rPr>
              <a:t>assembly – share </a:t>
            </a:r>
            <a:r>
              <a:rPr lang="en-GB" sz="3600" dirty="0" smtClean="0">
                <a:solidFill>
                  <a:srgbClr val="0070C0"/>
                </a:solidFill>
              </a:rPr>
              <a:t>achievements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GIRFEC</a:t>
            </a:r>
            <a:endParaRPr lang="en-GB" sz="36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Other Curricular Areas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7" y="1563333"/>
            <a:ext cx="98229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Social Studies </a:t>
            </a:r>
            <a:r>
              <a:rPr lang="en-GB" sz="3200" dirty="0" smtClean="0">
                <a:solidFill>
                  <a:srgbClr val="0070C0"/>
                </a:solidFill>
              </a:rPr>
              <a:t>– Charlie and the Chocolate Factory and enterprise.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Science – Body Systems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Drama – Charlie and Chocolate Factory based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Art – Line drawing skills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ICT </a:t>
            </a:r>
            <a:r>
              <a:rPr lang="en-GB" sz="3200" dirty="0">
                <a:solidFill>
                  <a:srgbClr val="0070C0"/>
                </a:solidFill>
              </a:rPr>
              <a:t>- Internet Safety/E- </a:t>
            </a:r>
            <a:r>
              <a:rPr lang="en-GB" sz="3200" dirty="0" smtClean="0">
                <a:solidFill>
                  <a:srgbClr val="0070C0"/>
                </a:solidFill>
              </a:rPr>
              <a:t>Portfolios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RME </a:t>
            </a:r>
            <a:r>
              <a:rPr lang="en-GB" sz="3200" dirty="0">
                <a:solidFill>
                  <a:srgbClr val="0070C0"/>
                </a:solidFill>
              </a:rPr>
              <a:t>– </a:t>
            </a:r>
            <a:r>
              <a:rPr lang="en-GB" sz="3200" dirty="0" smtClean="0">
                <a:solidFill>
                  <a:srgbClr val="0070C0"/>
                </a:solidFill>
              </a:rPr>
              <a:t>Christianity and Stories from other religions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Technology </a:t>
            </a:r>
            <a:r>
              <a:rPr lang="en-GB" sz="3200" dirty="0">
                <a:solidFill>
                  <a:srgbClr val="0070C0"/>
                </a:solidFill>
              </a:rPr>
              <a:t>– Craft </a:t>
            </a:r>
            <a:r>
              <a:rPr lang="en-GB" sz="3200" dirty="0" smtClean="0">
                <a:solidFill>
                  <a:srgbClr val="0070C0"/>
                </a:solidFill>
              </a:rPr>
              <a:t>Design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Outdoor Learning – Tuesday afternoon</a:t>
            </a:r>
            <a:endParaRPr lang="en-GB" sz="3200" dirty="0">
              <a:solidFill>
                <a:srgbClr val="0070C0"/>
              </a:solidFill>
            </a:endParaRPr>
          </a:p>
          <a:p>
            <a:endParaRPr lang="en-GB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Homework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Spelling </a:t>
            </a:r>
            <a:r>
              <a:rPr lang="en-GB" sz="3600" dirty="0">
                <a:solidFill>
                  <a:srgbClr val="0070C0"/>
                </a:solidFill>
              </a:rPr>
              <a:t>- Weekly (issued on an Monday for </a:t>
            </a:r>
            <a:r>
              <a:rPr lang="en-GB" sz="3600" dirty="0" smtClean="0">
                <a:solidFill>
                  <a:srgbClr val="0070C0"/>
                </a:solidFill>
              </a:rPr>
              <a:t>Friday)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Mental </a:t>
            </a:r>
            <a:r>
              <a:rPr lang="en-GB" sz="3600" dirty="0">
                <a:solidFill>
                  <a:srgbClr val="0070C0"/>
                </a:solidFill>
              </a:rPr>
              <a:t>Maths - Weekly (Monday to </a:t>
            </a:r>
            <a:r>
              <a:rPr lang="en-GB" sz="3600" dirty="0" smtClean="0">
                <a:solidFill>
                  <a:srgbClr val="0070C0"/>
                </a:solidFill>
              </a:rPr>
              <a:t>Thursday)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Literacy Task – sometimes in addition to spelling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Other </a:t>
            </a:r>
            <a:r>
              <a:rPr lang="en-GB" sz="3600" dirty="0">
                <a:solidFill>
                  <a:srgbClr val="0070C0"/>
                </a:solidFill>
              </a:rPr>
              <a:t>Research/Curricular Area – Roughly Twice a </a:t>
            </a:r>
            <a:r>
              <a:rPr lang="en-GB" sz="3600" dirty="0" smtClean="0">
                <a:solidFill>
                  <a:srgbClr val="0070C0"/>
                </a:solidFill>
              </a:rPr>
              <a:t>Term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We hope that homework will be as interactive as possible, please work with your children at home on this.</a:t>
            </a:r>
            <a:endParaRPr lang="en-GB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0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233026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you can help…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0515600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331" y="1225274"/>
            <a:ext cx="1105436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remind your child to</a:t>
            </a: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:-</a:t>
            </a:r>
          </a:p>
          <a:p>
            <a:endParaRPr lang="en-GB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all homework to a high standard and ask an adult to </a:t>
            </a: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 complete and oversee homework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Undertake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homework with an </a:t>
            </a: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adult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have what they need in their PE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 </a:t>
            </a:r>
            <a:endParaRPr lang="en-GB" sz="28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homework into school </a:t>
            </a: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on </a:t>
            </a: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have all equipment e.g. pencils/reading glasses </a:t>
            </a: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have a full water bottle on arrival each morning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0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08227" y="255350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Will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W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K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eep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Y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 Informed?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01" y="1580909"/>
            <a:ext cx="5555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Communication</a:t>
            </a:r>
            <a:r>
              <a:rPr lang="en-GB" sz="3200" b="1" dirty="0"/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Friday Bundle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Monthly newsletter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School website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7712" y="139808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Sharing our Learning</a:t>
            </a:r>
            <a:r>
              <a:rPr lang="en-GB" sz="4000" b="1" dirty="0"/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Class blogs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Termly overview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Snapshot jotters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Curricular events</a:t>
            </a:r>
          </a:p>
        </p:txBody>
      </p:sp>
    </p:spTree>
    <p:extLst>
      <p:ext uri="{BB962C8B-B14F-4D97-AF65-F5344CB8AC3E}">
        <p14:creationId xmlns:p14="http://schemas.microsoft.com/office/powerpoint/2010/main" val="96457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410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Scott Russell</cp:lastModifiedBy>
  <cp:revision>39</cp:revision>
  <cp:lastPrinted>2019-04-16T16:10:27Z</cp:lastPrinted>
  <dcterms:created xsi:type="dcterms:W3CDTF">2019-02-25T20:45:22Z</dcterms:created>
  <dcterms:modified xsi:type="dcterms:W3CDTF">2019-09-09T13:02:05Z</dcterms:modified>
</cp:coreProperties>
</file>