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0" r:id="rId30"/>
    <p:sldId id="292" r:id="rId31"/>
    <p:sldId id="293" r:id="rId32"/>
    <p:sldId id="295" r:id="rId33"/>
    <p:sldId id="296" r:id="rId34"/>
    <p:sldId id="297" r:id="rId35"/>
    <p:sldId id="298" r:id="rId36"/>
    <p:sldId id="300" r:id="rId37"/>
    <p:sldId id="301" r:id="rId38"/>
    <p:sldId id="302" r:id="rId39"/>
    <p:sldId id="303" r:id="rId40"/>
    <p:sldId id="304" r:id="rId41"/>
    <p:sldId id="306" r:id="rId42"/>
    <p:sldId id="307" r:id="rId4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6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0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99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73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9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47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39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1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94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1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64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3D24-64E5-469B-8884-1E6EA83BCA62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0FCBF-040E-4DAE-A396-2E373B44E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893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1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0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0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6698" y="1074715"/>
            <a:ext cx="6317675" cy="4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7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5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3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3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6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2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5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23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0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5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56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8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30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3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5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83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8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6752" y="866529"/>
            <a:ext cx="6077197" cy="45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83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7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1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6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9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5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9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5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14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1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6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08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3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8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4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9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0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1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73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Renfrewshire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Henry</dc:creator>
  <cp:lastModifiedBy>Louise Henry</cp:lastModifiedBy>
  <cp:revision>1</cp:revision>
  <dcterms:created xsi:type="dcterms:W3CDTF">2019-03-22T13:55:24Z</dcterms:created>
  <dcterms:modified xsi:type="dcterms:W3CDTF">2019-03-22T13:55:48Z</dcterms:modified>
</cp:coreProperties>
</file>