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7A2A-90A0-4B7C-8FE3-3CE7D2AD177E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1E24-2704-4527-ADFD-9B0FB324E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118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7A2A-90A0-4B7C-8FE3-3CE7D2AD177E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1E24-2704-4527-ADFD-9B0FB324E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004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7A2A-90A0-4B7C-8FE3-3CE7D2AD177E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1E24-2704-4527-ADFD-9B0FB324E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754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7A2A-90A0-4B7C-8FE3-3CE7D2AD177E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1E24-2704-4527-ADFD-9B0FB324E68E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0486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7A2A-90A0-4B7C-8FE3-3CE7D2AD177E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1E24-2704-4527-ADFD-9B0FB324E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134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7A2A-90A0-4B7C-8FE3-3CE7D2AD177E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1E24-2704-4527-ADFD-9B0FB324E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949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7A2A-90A0-4B7C-8FE3-3CE7D2AD177E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1E24-2704-4527-ADFD-9B0FB324E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142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7A2A-90A0-4B7C-8FE3-3CE7D2AD177E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1E24-2704-4527-ADFD-9B0FB324E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581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7A2A-90A0-4B7C-8FE3-3CE7D2AD177E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1E24-2704-4527-ADFD-9B0FB324E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499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7A2A-90A0-4B7C-8FE3-3CE7D2AD177E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1E24-2704-4527-ADFD-9B0FB324E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54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7A2A-90A0-4B7C-8FE3-3CE7D2AD177E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1E24-2704-4527-ADFD-9B0FB324E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209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7A2A-90A0-4B7C-8FE3-3CE7D2AD177E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1E24-2704-4527-ADFD-9B0FB324E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725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7A2A-90A0-4B7C-8FE3-3CE7D2AD177E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1E24-2704-4527-ADFD-9B0FB324E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825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7A2A-90A0-4B7C-8FE3-3CE7D2AD177E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1E24-2704-4527-ADFD-9B0FB324E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601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7A2A-90A0-4B7C-8FE3-3CE7D2AD177E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1E24-2704-4527-ADFD-9B0FB324E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444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7A2A-90A0-4B7C-8FE3-3CE7D2AD177E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1E24-2704-4527-ADFD-9B0FB324E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760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7A2A-90A0-4B7C-8FE3-3CE7D2AD177E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1E24-2704-4527-ADFD-9B0FB324E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785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3E77A2A-90A0-4B7C-8FE3-3CE7D2AD177E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1E24-2704-4527-ADFD-9B0FB324E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2855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00B0F0"/>
                </a:solidFill>
              </a:rPr>
              <a:t>FAIRTRADE COFFEE AFTERNOON!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4248" y="1690687"/>
            <a:ext cx="10515600" cy="4351338"/>
          </a:xfrm>
        </p:spPr>
        <p:txBody>
          <a:bodyPr>
            <a:normAutofit/>
          </a:bodyPr>
          <a:lstStyle/>
          <a:p>
            <a:r>
              <a:rPr lang="en-GB" sz="3200" dirty="0" smtClean="0"/>
              <a:t>We are inviting all </a:t>
            </a:r>
            <a:r>
              <a:rPr lang="en-GB" sz="3200" dirty="0" smtClean="0"/>
              <a:t>P4a </a:t>
            </a:r>
            <a:r>
              <a:rPr lang="en-GB" sz="3200" dirty="0" smtClean="0"/>
              <a:t>parents </a:t>
            </a:r>
            <a:r>
              <a:rPr lang="en-GB" sz="3200" dirty="0" smtClean="0"/>
              <a:t>to o</a:t>
            </a:r>
            <a:r>
              <a:rPr lang="en-GB" sz="3200" dirty="0" smtClean="0"/>
              <a:t>ur Fairtrade </a:t>
            </a:r>
            <a:r>
              <a:rPr lang="en-GB" sz="3200" dirty="0"/>
              <a:t>coffee </a:t>
            </a:r>
            <a:r>
              <a:rPr lang="en-GB" sz="3200" dirty="0" smtClean="0"/>
              <a:t>afternoon on Tuesday 14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May at 2:00pm. </a:t>
            </a:r>
          </a:p>
          <a:p>
            <a:r>
              <a:rPr lang="en-GB" sz="3200" dirty="0"/>
              <a:t>There will be tea , coffee and scrumptious </a:t>
            </a:r>
            <a:r>
              <a:rPr lang="en-GB" sz="3200" dirty="0" smtClean="0"/>
              <a:t>cakes.</a:t>
            </a:r>
            <a:endParaRPr lang="en-GB" sz="3200" dirty="0"/>
          </a:p>
          <a:p>
            <a:r>
              <a:rPr lang="en-GB" sz="3200" dirty="0"/>
              <a:t>All our food and drink will be </a:t>
            </a:r>
            <a:r>
              <a:rPr lang="en-GB" sz="3200" dirty="0" smtClean="0"/>
              <a:t>Fairtrade.</a:t>
            </a:r>
          </a:p>
          <a:p>
            <a:r>
              <a:rPr lang="en-GB" sz="3200" dirty="0" smtClean="0"/>
              <a:t>There will be money collection boxes available for donations. </a:t>
            </a:r>
            <a:endParaRPr lang="en-GB" sz="3200" dirty="0" smtClean="0"/>
          </a:p>
          <a:p>
            <a:r>
              <a:rPr lang="en-GB" sz="3200" dirty="0" smtClean="0"/>
              <a:t>We </a:t>
            </a:r>
            <a:r>
              <a:rPr lang="en-GB" sz="3200" dirty="0" smtClean="0"/>
              <a:t>hope you enjoy it ! </a:t>
            </a:r>
          </a:p>
        </p:txBody>
      </p:sp>
      <p:sp>
        <p:nvSpPr>
          <p:cNvPr id="4" name="AutoShape 2" descr="Image result for fair trade logo"/>
          <p:cNvSpPr>
            <a:spLocks noChangeAspect="1" noChangeArrowheads="1"/>
          </p:cNvSpPr>
          <p:nvPr/>
        </p:nvSpPr>
        <p:spPr bwMode="auto">
          <a:xfrm>
            <a:off x="63500" y="-990600"/>
            <a:ext cx="20288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2993" y="0"/>
            <a:ext cx="1671145" cy="15592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8051" y="4923083"/>
            <a:ext cx="2076449" cy="18063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6872" y="4923083"/>
            <a:ext cx="3138420" cy="156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2199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54</TotalTime>
  <Words>57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Wingdings 3</vt:lpstr>
      <vt:lpstr>Ion</vt:lpstr>
      <vt:lpstr>FAIRTRADE COFFEE AFTERNOON!</vt:lpstr>
    </vt:vector>
  </TitlesOfParts>
  <Company>East Renfrewshire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FAIRTRADE COFFEE AFTERNOON!</dc:title>
  <dc:creator>Kirkhill Primary 4a</dc:creator>
  <cp:lastModifiedBy>Geri Ali</cp:lastModifiedBy>
  <cp:revision>6</cp:revision>
  <dcterms:created xsi:type="dcterms:W3CDTF">2019-05-09T08:33:47Z</dcterms:created>
  <dcterms:modified xsi:type="dcterms:W3CDTF">2019-05-09T10:42:30Z</dcterms:modified>
</cp:coreProperties>
</file>