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7" r:id="rId3"/>
    <p:sldId id="257" r:id="rId4"/>
    <p:sldId id="298" r:id="rId5"/>
    <p:sldId id="259" r:id="rId6"/>
    <p:sldId id="293" r:id="rId7"/>
    <p:sldId id="296" r:id="rId8"/>
    <p:sldId id="289" r:id="rId9"/>
    <p:sldId id="279" r:id="rId10"/>
    <p:sldId id="294" r:id="rId11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Communication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Sharing our Learning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smtClean="0">
                <a:solidFill>
                  <a:srgbClr val="00B050"/>
                </a:solidFill>
                <a:latin typeface="Century Gothic" panose="020B0502020202020204" pitchFamily="34" charset="0"/>
              </a:rPr>
              <a:t>P6 Information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225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Class teachers – Mrs Horne &amp; Mrs Jamieson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Music, R.M.E. and P.E. – Mrs O’Neill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Stage Contact – Mr Tyler</a:t>
            </a:r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Spelling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 daily.  Assessment on Friday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Handwriting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Knowledge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about Language (KAL)/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Grammar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Writing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Talking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and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listening</a:t>
            </a:r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0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Oral Mental Mathematics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Introducing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the Lesson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Direct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Interactive Teaching </a:t>
            </a: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The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Plenary Session </a:t>
            </a: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learning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Online </a:t>
            </a: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resources such as Education City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i="1" dirty="0" smtClean="0">
                <a:solidFill>
                  <a:srgbClr val="0070C0"/>
                </a:solidFill>
              </a:rPr>
              <a:t>- </a:t>
            </a:r>
            <a:r>
              <a:rPr lang="en-GB" sz="3600" i="1" dirty="0" smtClean="0">
                <a:solidFill>
                  <a:srgbClr val="0070C0"/>
                </a:solidFill>
              </a:rPr>
              <a:t>Wednesday </a:t>
            </a:r>
            <a:r>
              <a:rPr lang="en-GB" sz="3600" i="1" dirty="0" smtClean="0">
                <a:solidFill>
                  <a:srgbClr val="0070C0"/>
                </a:solidFill>
              </a:rPr>
              <a:t>and Friday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Mental/Social/Emotional </a:t>
            </a:r>
            <a:r>
              <a:rPr lang="en-GB" sz="3600" dirty="0">
                <a:solidFill>
                  <a:srgbClr val="0070C0"/>
                </a:solidFill>
              </a:rPr>
              <a:t>Health </a:t>
            </a:r>
            <a:r>
              <a:rPr lang="en-GB" sz="3600" i="1" dirty="0">
                <a:solidFill>
                  <a:srgbClr val="0070C0"/>
                </a:solidFill>
              </a:rPr>
              <a:t>– </a:t>
            </a:r>
            <a:r>
              <a:rPr lang="en-GB" sz="3600" i="1" dirty="0" err="1" smtClean="0">
                <a:solidFill>
                  <a:srgbClr val="0070C0"/>
                </a:solidFill>
              </a:rPr>
              <a:t>Bounceback</a:t>
            </a:r>
            <a:r>
              <a:rPr lang="en-GB" sz="3600" i="1" dirty="0" smtClean="0">
                <a:solidFill>
                  <a:srgbClr val="0070C0"/>
                </a:solidFill>
              </a:rPr>
              <a:t>/Mindfulness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</a:t>
            </a:r>
            <a:r>
              <a:rPr lang="en-GB" sz="3600" dirty="0">
                <a:solidFill>
                  <a:srgbClr val="0070C0"/>
                </a:solidFill>
              </a:rPr>
              <a:t>assembly – share </a:t>
            </a:r>
            <a:r>
              <a:rPr lang="en-GB" sz="3600" dirty="0" smtClean="0">
                <a:solidFill>
                  <a:srgbClr val="0070C0"/>
                </a:solidFill>
              </a:rPr>
              <a:t>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</a:t>
            </a:r>
            <a:endParaRPr lang="en-GB" sz="36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Social Studies </a:t>
            </a:r>
            <a:r>
              <a:rPr lang="en-GB" sz="3600" dirty="0" smtClean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Natural Disasters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Science – </a:t>
            </a:r>
            <a:r>
              <a:rPr lang="en-GB" sz="3600" i="1" dirty="0" smtClean="0">
                <a:solidFill>
                  <a:srgbClr val="0070C0"/>
                </a:solidFill>
              </a:rPr>
              <a:t>Electrical circuits, chemical reactions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ICT </a:t>
            </a:r>
            <a:r>
              <a:rPr lang="en-GB" sz="3600" dirty="0" smtClean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Internet safety , spreadsheets, </a:t>
            </a:r>
            <a:r>
              <a:rPr lang="en-GB" sz="3600" i="1" dirty="0" smtClean="0">
                <a:solidFill>
                  <a:srgbClr val="0070C0"/>
                </a:solidFill>
              </a:rPr>
              <a:t>coding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RME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i="1" dirty="0" smtClean="0">
                <a:solidFill>
                  <a:srgbClr val="0070C0"/>
                </a:solidFill>
              </a:rPr>
              <a:t>Sikhism</a:t>
            </a: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Spelling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Reading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Mental Maths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Other </a:t>
            </a:r>
            <a:r>
              <a:rPr lang="en-GB" sz="3600" dirty="0">
                <a:solidFill>
                  <a:srgbClr val="0070C0"/>
                </a:solidFill>
              </a:rPr>
              <a:t>Research/Curricular </a:t>
            </a:r>
            <a:r>
              <a:rPr lang="en-GB" sz="3600" dirty="0" smtClean="0">
                <a:solidFill>
                  <a:srgbClr val="0070C0"/>
                </a:solidFill>
              </a:rPr>
              <a:t>Area</a:t>
            </a:r>
            <a:endParaRPr lang="en-GB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:-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Prepare all homework to a high standard and ask an adult to check and sign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homework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Undertake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reading homework with an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adult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bring PE kit on correct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days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Put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homework into school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bag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Return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letters on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all equipment e.g. pencils/reading glasses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they have a full water bottle on arrival each morning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344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Karen Horne</cp:lastModifiedBy>
  <cp:revision>40</cp:revision>
  <cp:lastPrinted>2019-04-16T16:10:27Z</cp:lastPrinted>
  <dcterms:created xsi:type="dcterms:W3CDTF">2019-02-25T20:45:22Z</dcterms:created>
  <dcterms:modified xsi:type="dcterms:W3CDTF">2019-09-04T08:02:07Z</dcterms:modified>
</cp:coreProperties>
</file>