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5143500" cx="9144000"/>
  <p:notesSz cx="6858000" cy="9144000"/>
  <p:embeddedFontLst>
    <p:embeddedFont>
      <p:font typeface="Roboto"/>
      <p:regular r:id="rId31"/>
      <p:bold r:id="rId32"/>
      <p:italic r:id="rId33"/>
      <p:boldItalic r:id="rId34"/>
    </p:embeddedFont>
    <p:embeddedFont>
      <p:font typeface="EB Garamond"/>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oboto-italic.fntdata"/><Relationship Id="rId10" Type="http://schemas.openxmlformats.org/officeDocument/2006/relationships/slide" Target="slides/slide5.xml"/><Relationship Id="rId32" Type="http://schemas.openxmlformats.org/officeDocument/2006/relationships/font" Target="fonts/Roboto-bold.fntdata"/><Relationship Id="rId13" Type="http://schemas.openxmlformats.org/officeDocument/2006/relationships/slide" Target="slides/slide8.xml"/><Relationship Id="rId35" Type="http://schemas.openxmlformats.org/officeDocument/2006/relationships/font" Target="fonts/EBGaramond-regular.fntdata"/><Relationship Id="rId12" Type="http://schemas.openxmlformats.org/officeDocument/2006/relationships/slide" Target="slides/slide7.xml"/><Relationship Id="rId34" Type="http://schemas.openxmlformats.org/officeDocument/2006/relationships/font" Target="fonts/Roboto-boldItalic.fntdata"/><Relationship Id="rId15" Type="http://schemas.openxmlformats.org/officeDocument/2006/relationships/slide" Target="slides/slide10.xml"/><Relationship Id="rId37" Type="http://schemas.openxmlformats.org/officeDocument/2006/relationships/font" Target="fonts/EBGaramond-italic.fntdata"/><Relationship Id="rId14" Type="http://schemas.openxmlformats.org/officeDocument/2006/relationships/slide" Target="slides/slide9.xml"/><Relationship Id="rId36" Type="http://schemas.openxmlformats.org/officeDocument/2006/relationships/font" Target="fonts/EBGaramond-bold.fntdata"/><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font" Target="fonts/EBGaramond-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72499f6be1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172499f6be1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72499f6be1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172499f6be1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72499f6be1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172499f6be1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172499f6be1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172499f6be1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72499f6be1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172499f6be1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142a0ee8e39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142a0ee8e3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172499f6be1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172499f6be1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1429d244e77_0_2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1429d244e77_0_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b2498406e9_1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2b2498406e9_1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b2498406e9_1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2b2498406e9_1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72499f6be1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172499f6be1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b2498406e9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2b2498406e9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b5d1cb389a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2b5d1cb389a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b2498406e9_1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2b2498406e9_1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2b2498406e9_1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2b2498406e9_1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2b2498406e9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2b2498406e9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2b2498406e9_1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2b2498406e9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429d244e77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1429d244e77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429d244e77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1429d244e77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72499f6be1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172499f6be1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429d244e77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429d244e77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429d244e77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429d244e77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429d244e77_0_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429d244e77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429d244e77_0_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1429d244e77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598100" y="1775222"/>
            <a:ext cx="8222100" cy="838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17" name="Google Shape;17;p2"/>
          <p:cNvSpPr txBox="1"/>
          <p:nvPr>
            <p:ph idx="1" type="subTitle"/>
          </p:nvPr>
        </p:nvSpPr>
        <p:spPr>
          <a:xfrm>
            <a:off x="598088" y="2715913"/>
            <a:ext cx="8222100" cy="4329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p:txBody>
      </p:sp>
      <p:sp>
        <p:nvSpPr>
          <p:cNvPr id="18" name="Google Shape;18;p2"/>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69"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 name="Google Shape;76;p11"/>
          <p:cNvSpPr txBox="1"/>
          <p:nvPr>
            <p:ph hasCustomPrompt="1" type="title"/>
          </p:nvPr>
        </p:nvSpPr>
        <p:spPr>
          <a:xfrm>
            <a:off x="311700" y="1256050"/>
            <a:ext cx="8520600" cy="20307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p:nvPr>
            <p:ph idx="1" type="body"/>
          </p:nvPr>
        </p:nvSpPr>
        <p:spPr>
          <a:xfrm>
            <a:off x="311700" y="3369225"/>
            <a:ext cx="8520600" cy="1281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0"/>
              </a:spcBef>
              <a:spcAft>
                <a:spcPts val="0"/>
              </a:spcAft>
              <a:buClr>
                <a:schemeClr val="lt1"/>
              </a:buClr>
              <a:buSzPts val="1400"/>
              <a:buChar char="○"/>
              <a:defRPr>
                <a:solidFill>
                  <a:schemeClr val="lt1"/>
                </a:solidFill>
              </a:defRPr>
            </a:lvl2pPr>
            <a:lvl3pPr indent="-317500" lvl="2" marL="1371600" algn="ctr">
              <a:spcBef>
                <a:spcPts val="0"/>
              </a:spcBef>
              <a:spcAft>
                <a:spcPts val="0"/>
              </a:spcAft>
              <a:buClr>
                <a:schemeClr val="lt1"/>
              </a:buClr>
              <a:buSzPts val="1400"/>
              <a:buChar char="■"/>
              <a:defRPr>
                <a:solidFill>
                  <a:schemeClr val="lt1"/>
                </a:solidFill>
              </a:defRPr>
            </a:lvl3pPr>
            <a:lvl4pPr indent="-317500" lvl="3" marL="1828800" algn="ctr">
              <a:spcBef>
                <a:spcPts val="0"/>
              </a:spcBef>
              <a:spcAft>
                <a:spcPts val="0"/>
              </a:spcAft>
              <a:buClr>
                <a:schemeClr val="lt1"/>
              </a:buClr>
              <a:buSzPts val="1400"/>
              <a:buChar char="●"/>
              <a:defRPr>
                <a:solidFill>
                  <a:schemeClr val="lt1"/>
                </a:solidFill>
              </a:defRPr>
            </a:lvl4pPr>
            <a:lvl5pPr indent="-317500" lvl="4" marL="2286000" algn="ctr">
              <a:spcBef>
                <a:spcPts val="0"/>
              </a:spcBef>
              <a:spcAft>
                <a:spcPts val="0"/>
              </a:spcAft>
              <a:buClr>
                <a:schemeClr val="lt1"/>
              </a:buClr>
              <a:buSzPts val="1400"/>
              <a:buChar char="○"/>
              <a:defRPr>
                <a:solidFill>
                  <a:schemeClr val="lt1"/>
                </a:solidFill>
              </a:defRPr>
            </a:lvl5pPr>
            <a:lvl6pPr indent="-317500" lvl="5" marL="2743200" algn="ctr">
              <a:spcBef>
                <a:spcPts val="0"/>
              </a:spcBef>
              <a:spcAft>
                <a:spcPts val="0"/>
              </a:spcAft>
              <a:buClr>
                <a:schemeClr val="lt1"/>
              </a:buClr>
              <a:buSzPts val="1400"/>
              <a:buChar char="■"/>
              <a:defRPr>
                <a:solidFill>
                  <a:schemeClr val="lt1"/>
                </a:solidFill>
              </a:defRPr>
            </a:lvl6pPr>
            <a:lvl7pPr indent="-317500" lvl="6" marL="3200400" algn="ctr">
              <a:spcBef>
                <a:spcPts val="0"/>
              </a:spcBef>
              <a:spcAft>
                <a:spcPts val="0"/>
              </a:spcAft>
              <a:buClr>
                <a:schemeClr val="lt1"/>
              </a:buClr>
              <a:buSzPts val="1400"/>
              <a:buChar char="●"/>
              <a:defRPr>
                <a:solidFill>
                  <a:schemeClr val="lt1"/>
                </a:solidFill>
              </a:defRPr>
            </a:lvl7pPr>
            <a:lvl8pPr indent="-317500" lvl="7" marL="3657600" algn="ctr">
              <a:spcBef>
                <a:spcPts val="0"/>
              </a:spcBef>
              <a:spcAft>
                <a:spcPts val="0"/>
              </a:spcAft>
              <a:buClr>
                <a:schemeClr val="lt1"/>
              </a:buClr>
              <a:buSzPts val="1400"/>
              <a:buChar char="○"/>
              <a:defRPr>
                <a:solidFill>
                  <a:schemeClr val="lt1"/>
                </a:solidFill>
              </a:defRPr>
            </a:lvl8pPr>
            <a:lvl9pPr indent="-317500" lvl="8" marL="4114800" algn="ctr">
              <a:spcBef>
                <a:spcPts val="0"/>
              </a:spcBef>
              <a:spcAft>
                <a:spcPts val="0"/>
              </a:spcAft>
              <a:buClr>
                <a:schemeClr val="lt1"/>
              </a:buClr>
              <a:buSzPts val="1400"/>
              <a:buChar char="■"/>
              <a:defRPr>
                <a:solidFill>
                  <a:schemeClr val="lt1"/>
                </a:solidFill>
              </a:defRPr>
            </a:lvl9pPr>
          </a:lstStyle>
          <a:p/>
        </p:txBody>
      </p:sp>
      <p:sp>
        <p:nvSpPr>
          <p:cNvPr id="78" name="Google Shape;78;p11"/>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9" name="Shape 79"/>
        <p:cNvGrpSpPr/>
        <p:nvPr/>
      </p:nvGrpSpPr>
      <p:grpSpPr>
        <a:xfrm>
          <a:off x="0" y="0"/>
          <a:ext cx="0" cy="0"/>
          <a:chOff x="0" y="0"/>
          <a:chExt cx="0" cy="0"/>
        </a:xfrm>
      </p:grpSpPr>
      <p:sp>
        <p:nvSpPr>
          <p:cNvPr id="80" name="Google Shape;80;p12"/>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9"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 name="Google Shape;26;p3"/>
          <p:cNvSpPr txBox="1"/>
          <p:nvPr>
            <p:ph type="title"/>
          </p:nvPr>
        </p:nvSpPr>
        <p:spPr>
          <a:xfrm>
            <a:off x="598100" y="2152347"/>
            <a:ext cx="8222100" cy="838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27" name="Google Shape;27;p3"/>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4"/>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6" name="Google Shape;36;p4"/>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37" name="Google Shape;37;p4"/>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8" name="Shape 38"/>
        <p:cNvGrpSpPr/>
        <p:nvPr/>
      </p:nvGrpSpPr>
      <p:grpSpPr>
        <a:xfrm>
          <a:off x="0" y="0"/>
          <a:ext cx="0" cy="0"/>
          <a:chOff x="0" y="0"/>
          <a:chExt cx="0" cy="0"/>
        </a:xfrm>
      </p:grpSpPr>
      <p:sp>
        <p:nvSpPr>
          <p:cNvPr id="39" name="Google Shape;39;p5"/>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0" name="Google Shape;40;p5"/>
          <p:cNvSpPr txBox="1"/>
          <p:nvPr>
            <p:ph idx="1" type="body"/>
          </p:nvPr>
        </p:nvSpPr>
        <p:spPr>
          <a:xfrm>
            <a:off x="311700" y="1229975"/>
            <a:ext cx="3999900" cy="3339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5"/>
          <p:cNvSpPr txBox="1"/>
          <p:nvPr>
            <p:ph idx="2" type="body"/>
          </p:nvPr>
        </p:nvSpPr>
        <p:spPr>
          <a:xfrm>
            <a:off x="4832400" y="1229975"/>
            <a:ext cx="3999900" cy="3339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2" name="Google Shape;42;p5"/>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6"/>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5" name="Google Shape;45;p6"/>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6" name="Shape 46"/>
        <p:cNvGrpSpPr/>
        <p:nvPr/>
      </p:nvGrpSpPr>
      <p:grpSpPr>
        <a:xfrm>
          <a:off x="0" y="0"/>
          <a:ext cx="0" cy="0"/>
          <a:chOff x="0" y="0"/>
          <a:chExt cx="0" cy="0"/>
        </a:xfrm>
      </p:grpSpPr>
      <p:sp>
        <p:nvSpPr>
          <p:cNvPr id="47" name="Google Shape;47;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8" name="Google Shape;48;p7"/>
          <p:cNvSpPr txBox="1"/>
          <p:nvPr>
            <p:ph idx="1" type="body"/>
          </p:nvPr>
        </p:nvSpPr>
        <p:spPr>
          <a:xfrm>
            <a:off x="311700" y="1465804"/>
            <a:ext cx="2808000" cy="3103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9" name="Google Shape;49;p7"/>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50"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58" name="Google Shape;58;p8"/>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9"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 name="Google Shape;6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62" name="Google Shape;62;p9"/>
          <p:cNvSpPr txBox="1"/>
          <p:nvPr>
            <p:ph type="title"/>
          </p:nvPr>
        </p:nvSpPr>
        <p:spPr>
          <a:xfrm>
            <a:off x="265500" y="1151100"/>
            <a:ext cx="4045200" cy="1564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3" name="Google Shape;63;p9"/>
          <p:cNvSpPr txBox="1"/>
          <p:nvPr>
            <p:ph idx="1" type="subTitle"/>
          </p:nvPr>
        </p:nvSpPr>
        <p:spPr>
          <a:xfrm>
            <a:off x="265500" y="2769001"/>
            <a:ext cx="4045200" cy="12693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4" name="Google Shape;6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65" name="Google Shape;65;p9"/>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6" name="Shape 66"/>
        <p:cNvGrpSpPr/>
        <p:nvPr/>
      </p:nvGrpSpPr>
      <p:grpSpPr>
        <a:xfrm>
          <a:off x="0" y="0"/>
          <a:ext cx="0" cy="0"/>
          <a:chOff x="0" y="0"/>
          <a:chExt cx="0" cy="0"/>
        </a:xfrm>
      </p:grpSpPr>
      <p:sp>
        <p:nvSpPr>
          <p:cNvPr id="67" name="Google Shape;67;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68" name="Google Shape;68;p10"/>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eometr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7" name="Google Shape;7;p1"/>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2.png"/><Relationship Id="rId5"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jpg"/><Relationship Id="rId4" Type="http://schemas.openxmlformats.org/officeDocument/2006/relationships/image" Target="../media/image2.png"/><Relationship Id="rId5" Type="http://schemas.openxmlformats.org/officeDocument/2006/relationships/hyperlink" Target="https://glowscotland.sharepoint.com/:b:/r/sites/EastRenfrewshireCouncil/StaffSection/Bereavement%20Loss%20and%20Grief%20Curricular%20Resources/Bereavement%20Loss%20and%20Grief%20Curricular%20Resource%20Accompanying%20Documents/Bereavement,%20Loss%20and%20Grief%20Curricular%20Resource%20Practitioner%20Guidance.pdf?csf=1&amp;web=1&amp;e=8kgSKq" TargetMode="External"/><Relationship Id="rId6" Type="http://schemas.openxmlformats.org/officeDocument/2006/relationships/image" Target="../media/image8.png"/><Relationship Id="rId7"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jpg"/><Relationship Id="rId4" Type="http://schemas.openxmlformats.org/officeDocument/2006/relationships/image" Target="../media/image2.png"/><Relationship Id="rId5" Type="http://schemas.openxmlformats.org/officeDocument/2006/relationships/image" Target="../media/image8.png"/><Relationship Id="rId6"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jpg"/><Relationship Id="rId4" Type="http://schemas.openxmlformats.org/officeDocument/2006/relationships/image" Target="../media/image2.png"/><Relationship Id="rId5" Type="http://schemas.openxmlformats.org/officeDocument/2006/relationships/image" Target="../media/image8.png"/><Relationship Id="rId6" Type="http://schemas.openxmlformats.org/officeDocument/2006/relationships/image" Target="../media/image29.png"/><Relationship Id="rId7" Type="http://schemas.openxmlformats.org/officeDocument/2006/relationships/hyperlink" Target="https://glowscotland.sharepoint.com/:b:/r/sites/EastRenfrewshireCouncil/StaffSection/Bereavement%20Loss%20and%20Grief%20Curricular%20Resources/Bereavement%20Loss%20and%20Grief%20Curricular%20Resource%20Accompanying%20Documents/Bereavement,%20Loss%20and%20Grief%20Curricular%20Resource%20Links%20to%20CfE.pdf?csf=1&amp;web=1&amp;e=Jw6VVx"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jpg"/><Relationship Id="rId4" Type="http://schemas.openxmlformats.org/officeDocument/2006/relationships/image" Target="../media/image2.png"/><Relationship Id="rId5" Type="http://schemas.openxmlformats.org/officeDocument/2006/relationships/image" Target="../media/image8.png"/><Relationship Id="rId6" Type="http://schemas.openxmlformats.org/officeDocument/2006/relationships/hyperlink" Target="https://glowscotland.sharepoint.com/sites/EastRenfrewshireCouncil/StaffSection/Bereavement%20Loss%20and%20Grief%20Curricular%20Resources/Forms/AllItems.aspx" TargetMode="External"/><Relationship Id="rId7" Type="http://schemas.openxmlformats.org/officeDocument/2006/relationships/image" Target="../media/image23.png"/><Relationship Id="rId8" Type="http://schemas.openxmlformats.org/officeDocument/2006/relationships/hyperlink" Target="https://blogs.glowscotland.org.uk/er/healthierminds/bereavement-loss-and-grie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jpg"/><Relationship Id="rId4" Type="http://schemas.openxmlformats.org/officeDocument/2006/relationships/image" Target="../media/image2.png"/><Relationship Id="rId5" Type="http://schemas.openxmlformats.org/officeDocument/2006/relationships/image" Target="../media/image8.png"/><Relationship Id="rId6" Type="http://schemas.openxmlformats.org/officeDocument/2006/relationships/hyperlink" Target="https://glowscotland.sharepoint.com/sites/EastRenfrewshireCouncil/StaffSection/Bereavement%20Loss%20and%20Grief%20Curricular%20Resources/Forms/AllItems.aspx" TargetMode="External"/><Relationship Id="rId7" Type="http://schemas.openxmlformats.org/officeDocument/2006/relationships/hyperlink" Target="https://blogs.glowscotland.org.uk/er/healthierminds/bereavement-loss-and-grief/" TargetMode="External"/><Relationship Id="rId8"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jp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jpg"/><Relationship Id="rId4" Type="http://schemas.openxmlformats.org/officeDocument/2006/relationships/image" Target="../media/image2.png"/><Relationship Id="rId5" Type="http://schemas.openxmlformats.org/officeDocument/2006/relationships/hyperlink" Target="https://drive.google.com/drive/folders/1OH7Gji-3xuKg9Jq9Ya-0QPvgtQXjauyx"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jp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jpg"/><Relationship Id="rId4" Type="http://schemas.openxmlformats.org/officeDocument/2006/relationships/image" Target="../media/image2.png"/><Relationship Id="rId5"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jpg"/><Relationship Id="rId4" Type="http://schemas.openxmlformats.org/officeDocument/2006/relationships/image" Target="../media/image2.png"/><Relationship Id="rId5" Type="http://schemas.openxmlformats.org/officeDocument/2006/relationships/image" Target="../media/image14.jpg"/><Relationship Id="rId6"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8.png"/><Relationship Id="rId5"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png"/><Relationship Id="rId4" Type="http://schemas.openxmlformats.org/officeDocument/2006/relationships/image" Target="../media/image8.png"/><Relationship Id="rId11" Type="http://schemas.openxmlformats.org/officeDocument/2006/relationships/image" Target="../media/image20.png"/><Relationship Id="rId10" Type="http://schemas.openxmlformats.org/officeDocument/2006/relationships/image" Target="../media/image31.png"/><Relationship Id="rId12" Type="http://schemas.openxmlformats.org/officeDocument/2006/relationships/image" Target="../media/image25.png"/><Relationship Id="rId9" Type="http://schemas.openxmlformats.org/officeDocument/2006/relationships/image" Target="../media/image28.png"/><Relationship Id="rId5" Type="http://schemas.openxmlformats.org/officeDocument/2006/relationships/image" Target="../media/image16.png"/><Relationship Id="rId6" Type="http://schemas.openxmlformats.org/officeDocument/2006/relationships/image" Target="../media/image15.png"/><Relationship Id="rId7" Type="http://schemas.openxmlformats.org/officeDocument/2006/relationships/image" Target="../media/image13.png"/><Relationship Id="rId8"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jpg"/><Relationship Id="rId4" Type="http://schemas.openxmlformats.org/officeDocument/2006/relationships/image" Target="../media/image2.png"/><Relationship Id="rId5"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jpg"/><Relationship Id="rId4" Type="http://schemas.openxmlformats.org/officeDocument/2006/relationships/image" Target="../media/image2.png"/><Relationship Id="rId5"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jpg"/><Relationship Id="rId4" Type="http://schemas.openxmlformats.org/officeDocument/2006/relationships/image" Target="../media/image2.png"/><Relationship Id="rId5"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jpg"/><Relationship Id="rId4" Type="http://schemas.openxmlformats.org/officeDocument/2006/relationships/image" Target="../media/image2.png"/><Relationship Id="rId5"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5.png"/><Relationship Id="rId5" Type="http://schemas.openxmlformats.org/officeDocument/2006/relationships/hyperlink" Target="https://blogs.glowscotland.org.uk/er/public/healthierminds/uploads/sites/18270/2022/02/08135832/Community-Approach-to-Supporting-Bereavement-Loss-and-Grief-Guidelines-for-Educational-Establishments.pdf" TargetMode="External"/><Relationship Id="rId6"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image" Target="../media/image2.png"/><Relationship Id="rId5" Type="http://schemas.openxmlformats.org/officeDocument/2006/relationships/hyperlink" Target="https://blogs.glowscotland.org.uk/er/public/healthierminds/uploads/sites/18270/2022/04/07082751/When-a-Suicide-Happens-Supporting-Young-People-Families-and-Staff.pdf" TargetMode="External"/><Relationship Id="rId6" Type="http://schemas.openxmlformats.org/officeDocument/2006/relationships/image" Target="../media/image10.png"/><Relationship Id="rId7"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image" Target="../media/image2.png"/><Relationship Id="rId5" Type="http://schemas.openxmlformats.org/officeDocument/2006/relationships/image" Target="../media/image8.png"/><Relationship Id="rId6" Type="http://schemas.openxmlformats.org/officeDocument/2006/relationships/image" Target="../media/image30.png"/><Relationship Id="rId7"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image" Target="../media/image2.png"/><Relationship Id="rId5" Type="http://schemas.openxmlformats.org/officeDocument/2006/relationships/hyperlink" Target="https://glowscotland.sharepoint.com/:f:/r/sites/EastRenfrewshireCouncil/StaffSection/Bereavement%20Loss%20and%20Grief%20Curricular%20Resources/Bereavement%20Loss%20and%20Grief%20Curricular%20Resource%20Accompanying%20Documents?csf=1&amp;web=1&amp;e=lI6IlH" TargetMode="External"/><Relationship Id="rId6" Type="http://schemas.openxmlformats.org/officeDocument/2006/relationships/image" Target="../media/image8.png"/><Relationship Id="rId7" Type="http://schemas.openxmlformats.org/officeDocument/2006/relationships/image" Target="../media/image22.png"/><Relationship Id="rId8"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3"/>
          <p:cNvSpPr txBox="1"/>
          <p:nvPr>
            <p:ph type="ctrTitle"/>
          </p:nvPr>
        </p:nvSpPr>
        <p:spPr>
          <a:xfrm>
            <a:off x="598100" y="1274352"/>
            <a:ext cx="8222100" cy="1339800"/>
          </a:xfrm>
          <a:prstGeom prst="rect">
            <a:avLst/>
          </a:prstGeom>
        </p:spPr>
        <p:txBody>
          <a:bodyPr anchorCtr="0" anchor="b" bIns="91425" lIns="91425" spcFirstLastPara="1" rIns="91425" wrap="square" tIns="91425">
            <a:normAutofit fontScale="90000"/>
          </a:bodyPr>
          <a:lstStyle/>
          <a:p>
            <a:pPr indent="0" lvl="0" marL="0" rtl="0" algn="ctr">
              <a:lnSpc>
                <a:spcPct val="90000"/>
              </a:lnSpc>
              <a:spcBef>
                <a:spcPts val="0"/>
              </a:spcBef>
              <a:spcAft>
                <a:spcPts val="0"/>
              </a:spcAft>
              <a:buNone/>
            </a:pPr>
            <a:r>
              <a:rPr lang="en-GB" sz="4400" u="sng">
                <a:solidFill>
                  <a:srgbClr val="FFFF00"/>
                </a:solidFill>
                <a:latin typeface="Arial"/>
                <a:ea typeface="Arial"/>
                <a:cs typeface="Arial"/>
                <a:sym typeface="Arial"/>
              </a:rPr>
              <a:t>St. Joseph’s Primary</a:t>
            </a:r>
            <a:endParaRPr sz="4400" u="sng">
              <a:solidFill>
                <a:srgbClr val="FFFF00"/>
              </a:solidFill>
              <a:latin typeface="Arial"/>
              <a:ea typeface="Arial"/>
              <a:cs typeface="Arial"/>
              <a:sym typeface="Arial"/>
            </a:endParaRPr>
          </a:p>
          <a:p>
            <a:pPr indent="0" lvl="0" marL="0" rtl="0" algn="ctr">
              <a:lnSpc>
                <a:spcPct val="90000"/>
              </a:lnSpc>
              <a:spcBef>
                <a:spcPts val="0"/>
              </a:spcBef>
              <a:spcAft>
                <a:spcPts val="0"/>
              </a:spcAft>
              <a:buNone/>
            </a:pPr>
            <a:r>
              <a:rPr lang="en-GB" sz="3600">
                <a:solidFill>
                  <a:srgbClr val="FFFF00"/>
                </a:solidFill>
                <a:latin typeface="Arial"/>
                <a:ea typeface="Arial"/>
                <a:cs typeface="Arial"/>
                <a:sym typeface="Arial"/>
              </a:rPr>
              <a:t>Supporting our Pupils</a:t>
            </a:r>
            <a:endParaRPr sz="3600">
              <a:solidFill>
                <a:srgbClr val="FFFF00"/>
              </a:solidFill>
              <a:latin typeface="Arial"/>
              <a:ea typeface="Arial"/>
              <a:cs typeface="Arial"/>
              <a:sym typeface="Arial"/>
            </a:endParaRPr>
          </a:p>
        </p:txBody>
      </p:sp>
      <p:sp>
        <p:nvSpPr>
          <p:cNvPr id="86" name="Google Shape;86;p13"/>
          <p:cNvSpPr txBox="1"/>
          <p:nvPr>
            <p:ph idx="1" type="subTitle"/>
          </p:nvPr>
        </p:nvSpPr>
        <p:spPr>
          <a:xfrm>
            <a:off x="598100" y="3652522"/>
            <a:ext cx="8222100" cy="1214700"/>
          </a:xfrm>
          <a:prstGeom prst="rect">
            <a:avLst/>
          </a:prstGeom>
        </p:spPr>
        <p:txBody>
          <a:bodyPr anchorCtr="0" anchor="t" bIns="91425" lIns="91425" spcFirstLastPara="1" rIns="91425" wrap="square" tIns="91425">
            <a:normAutofit fontScale="25000" lnSpcReduction="20000"/>
          </a:bodyPr>
          <a:lstStyle/>
          <a:p>
            <a:pPr indent="0" lvl="0" marL="0" rtl="0" algn="l">
              <a:lnSpc>
                <a:spcPct val="80000"/>
              </a:lnSpc>
              <a:spcBef>
                <a:spcPts val="600"/>
              </a:spcBef>
              <a:spcAft>
                <a:spcPts val="0"/>
              </a:spcAft>
              <a:buNone/>
            </a:pPr>
            <a:r>
              <a:t/>
            </a:r>
            <a:endParaRPr sz="11500">
              <a:solidFill>
                <a:srgbClr val="FFFF00"/>
              </a:solidFill>
              <a:latin typeface="Arial"/>
              <a:ea typeface="Arial"/>
              <a:cs typeface="Arial"/>
              <a:sym typeface="Arial"/>
            </a:endParaRPr>
          </a:p>
          <a:p>
            <a:pPr indent="0" lvl="0" marL="0" rtl="0" algn="l">
              <a:lnSpc>
                <a:spcPct val="80000"/>
              </a:lnSpc>
              <a:spcBef>
                <a:spcPts val="600"/>
              </a:spcBef>
              <a:spcAft>
                <a:spcPts val="0"/>
              </a:spcAft>
              <a:buNone/>
            </a:pPr>
            <a:r>
              <a:rPr lang="en-GB" sz="11500">
                <a:solidFill>
                  <a:srgbClr val="FFFF00"/>
                </a:solidFill>
                <a:latin typeface="Arial"/>
                <a:ea typeface="Arial"/>
                <a:cs typeface="Arial"/>
                <a:sym typeface="Arial"/>
              </a:rPr>
              <a:t>Karen Wynne                           In service                                        </a:t>
            </a:r>
            <a:endParaRPr sz="11500">
              <a:solidFill>
                <a:srgbClr val="FFFF00"/>
              </a:solidFill>
              <a:latin typeface="Arial"/>
              <a:ea typeface="Arial"/>
              <a:cs typeface="Arial"/>
              <a:sym typeface="Arial"/>
            </a:endParaRPr>
          </a:p>
          <a:p>
            <a:pPr indent="0" lvl="0" marL="0" rtl="0" algn="l">
              <a:lnSpc>
                <a:spcPct val="80000"/>
              </a:lnSpc>
              <a:spcBef>
                <a:spcPts val="600"/>
              </a:spcBef>
              <a:spcAft>
                <a:spcPts val="0"/>
              </a:spcAft>
              <a:buNone/>
            </a:pPr>
            <a:r>
              <a:rPr lang="en-GB" sz="11500">
                <a:solidFill>
                  <a:srgbClr val="FFFF00"/>
                </a:solidFill>
                <a:latin typeface="Arial"/>
                <a:ea typeface="Arial"/>
                <a:cs typeface="Arial"/>
                <a:sym typeface="Arial"/>
              </a:rPr>
              <a:t>                                                 October 2022</a:t>
            </a:r>
            <a:endParaRPr sz="11500">
              <a:solidFill>
                <a:srgbClr val="FFFF00"/>
              </a:solidFill>
              <a:latin typeface="Arial"/>
              <a:ea typeface="Arial"/>
              <a:cs typeface="Arial"/>
              <a:sym typeface="Arial"/>
            </a:endParaRPr>
          </a:p>
          <a:p>
            <a:pPr indent="0" lvl="0" marL="0" rtl="0" algn="ctr">
              <a:lnSpc>
                <a:spcPct val="80000"/>
              </a:lnSpc>
              <a:spcBef>
                <a:spcPts val="400"/>
              </a:spcBef>
              <a:spcAft>
                <a:spcPts val="0"/>
              </a:spcAft>
              <a:buNone/>
            </a:pPr>
            <a:r>
              <a:rPr lang="en-GB" sz="11500">
                <a:solidFill>
                  <a:srgbClr val="FFCC00"/>
                </a:solidFill>
                <a:latin typeface="Arial"/>
                <a:ea typeface="Arial"/>
                <a:cs typeface="Arial"/>
                <a:sym typeface="Arial"/>
              </a:rPr>
              <a:t>               </a:t>
            </a:r>
            <a:r>
              <a:rPr lang="en-GB" sz="1800">
                <a:solidFill>
                  <a:srgbClr val="FFCC00"/>
                </a:solidFill>
                <a:latin typeface="Arial"/>
                <a:ea typeface="Arial"/>
                <a:cs typeface="Arial"/>
                <a:sym typeface="Arial"/>
              </a:rPr>
              <a:t>                                </a:t>
            </a:r>
            <a:endParaRPr sz="1800">
              <a:solidFill>
                <a:srgbClr val="FFCC00"/>
              </a:solidFill>
              <a:latin typeface="Arial"/>
              <a:ea typeface="Arial"/>
              <a:cs typeface="Arial"/>
              <a:sym typeface="Arial"/>
            </a:endParaRPr>
          </a:p>
          <a:p>
            <a:pPr indent="0" lvl="0" marL="0" rtl="0" algn="l">
              <a:lnSpc>
                <a:spcPct val="80000"/>
              </a:lnSpc>
              <a:spcBef>
                <a:spcPts val="400"/>
              </a:spcBef>
              <a:spcAft>
                <a:spcPts val="0"/>
              </a:spcAft>
              <a:buNone/>
            </a:pPr>
            <a:r>
              <a:t/>
            </a:r>
            <a:endParaRPr sz="1800" u="sng">
              <a:solidFill>
                <a:srgbClr val="FFCC00"/>
              </a:solidFill>
              <a:latin typeface="Arial"/>
              <a:ea typeface="Arial"/>
              <a:cs typeface="Arial"/>
              <a:sym typeface="Arial"/>
            </a:endParaRPr>
          </a:p>
          <a:p>
            <a:pPr indent="0" lvl="0" marL="0" rtl="0" algn="l">
              <a:spcBef>
                <a:spcPts val="0"/>
              </a:spcBef>
              <a:spcAft>
                <a:spcPts val="0"/>
              </a:spcAft>
              <a:buNone/>
            </a:pPr>
            <a:r>
              <a:t/>
            </a:r>
            <a:endParaRPr/>
          </a:p>
        </p:txBody>
      </p:sp>
      <p:pic>
        <p:nvPicPr>
          <p:cNvPr id="87" name="Google Shape;87;p13"/>
          <p:cNvPicPr preferRelativeResize="0"/>
          <p:nvPr/>
        </p:nvPicPr>
        <p:blipFill>
          <a:blip r:embed="rId3">
            <a:alphaModFix/>
          </a:blip>
          <a:stretch>
            <a:fillRect/>
          </a:stretch>
        </p:blipFill>
        <p:spPr>
          <a:xfrm>
            <a:off x="0" y="0"/>
            <a:ext cx="1212950" cy="1012800"/>
          </a:xfrm>
          <a:prstGeom prst="rect">
            <a:avLst/>
          </a:prstGeom>
          <a:noFill/>
          <a:ln>
            <a:noFill/>
          </a:ln>
        </p:spPr>
      </p:pic>
      <p:pic>
        <p:nvPicPr>
          <p:cNvPr id="88" name="Google Shape;88;p13"/>
          <p:cNvPicPr preferRelativeResize="0"/>
          <p:nvPr/>
        </p:nvPicPr>
        <p:blipFill>
          <a:blip r:embed="rId4">
            <a:alphaModFix/>
          </a:blip>
          <a:stretch>
            <a:fillRect/>
          </a:stretch>
        </p:blipFill>
        <p:spPr>
          <a:xfrm>
            <a:off x="3878525" y="767696"/>
            <a:ext cx="1661250" cy="614150"/>
          </a:xfrm>
          <a:prstGeom prst="rect">
            <a:avLst/>
          </a:prstGeom>
          <a:noFill/>
          <a:ln>
            <a:noFill/>
          </a:ln>
        </p:spPr>
      </p:pic>
      <p:pic>
        <p:nvPicPr>
          <p:cNvPr id="89" name="Google Shape;89;p13"/>
          <p:cNvPicPr preferRelativeResize="0"/>
          <p:nvPr/>
        </p:nvPicPr>
        <p:blipFill>
          <a:blip r:embed="rId5">
            <a:alphaModFix/>
          </a:blip>
          <a:stretch>
            <a:fillRect/>
          </a:stretch>
        </p:blipFill>
        <p:spPr>
          <a:xfrm>
            <a:off x="4230713" y="2916075"/>
            <a:ext cx="682564" cy="96955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2"/>
          <p:cNvSpPr txBox="1"/>
          <p:nvPr>
            <p:ph type="ctrTitle"/>
          </p:nvPr>
        </p:nvSpPr>
        <p:spPr>
          <a:xfrm>
            <a:off x="367800" y="2"/>
            <a:ext cx="8222100" cy="1339800"/>
          </a:xfrm>
          <a:prstGeom prst="rect">
            <a:avLst/>
          </a:prstGeom>
        </p:spPr>
        <p:txBody>
          <a:bodyPr anchorCtr="0" anchor="b" bIns="91425" lIns="91425" spcFirstLastPara="1" rIns="91425" wrap="square" tIns="91425">
            <a:normAutofit fontScale="90000"/>
          </a:bodyPr>
          <a:lstStyle/>
          <a:p>
            <a:pPr indent="0" lvl="0" marL="0" rtl="0" algn="l">
              <a:lnSpc>
                <a:spcPct val="90000"/>
              </a:lnSpc>
              <a:spcBef>
                <a:spcPts val="0"/>
              </a:spcBef>
              <a:spcAft>
                <a:spcPts val="0"/>
              </a:spcAft>
              <a:buNone/>
            </a:pPr>
            <a:r>
              <a:rPr lang="en-GB" sz="4400" u="sng">
                <a:solidFill>
                  <a:srgbClr val="FFFF00"/>
                </a:solidFill>
                <a:latin typeface="Arial"/>
                <a:ea typeface="Arial"/>
                <a:cs typeface="Arial"/>
                <a:sym typeface="Arial"/>
              </a:rPr>
              <a:t>     </a:t>
            </a:r>
            <a:r>
              <a:rPr lang="en-GB" sz="4400">
                <a:solidFill>
                  <a:srgbClr val="FFFF00"/>
                </a:solidFill>
                <a:latin typeface="Arial"/>
                <a:ea typeface="Arial"/>
                <a:cs typeface="Arial"/>
                <a:sym typeface="Arial"/>
              </a:rPr>
              <a:t>   </a:t>
            </a:r>
            <a:r>
              <a:rPr lang="en-GB" sz="4400" u="sng">
                <a:solidFill>
                  <a:srgbClr val="FFFF00"/>
                </a:solidFill>
                <a:latin typeface="Arial"/>
                <a:ea typeface="Arial"/>
                <a:cs typeface="Arial"/>
                <a:sym typeface="Arial"/>
              </a:rPr>
              <a:t>St. Joseph’s Primary</a:t>
            </a:r>
            <a:endParaRPr sz="4400" u="sng">
              <a:solidFill>
                <a:srgbClr val="FFFF00"/>
              </a:solidFill>
              <a:latin typeface="Arial"/>
              <a:ea typeface="Arial"/>
              <a:cs typeface="Arial"/>
              <a:sym typeface="Arial"/>
            </a:endParaRPr>
          </a:p>
          <a:p>
            <a:pPr indent="0" lvl="0" marL="0" rtl="0" algn="l">
              <a:lnSpc>
                <a:spcPct val="90000"/>
              </a:lnSpc>
              <a:spcBef>
                <a:spcPts val="0"/>
              </a:spcBef>
              <a:spcAft>
                <a:spcPts val="0"/>
              </a:spcAft>
              <a:buNone/>
            </a:pPr>
            <a:r>
              <a:rPr lang="en-GB" sz="3600">
                <a:solidFill>
                  <a:srgbClr val="FFFF00"/>
                </a:solidFill>
                <a:latin typeface="Arial"/>
                <a:ea typeface="Arial"/>
                <a:cs typeface="Arial"/>
                <a:sym typeface="Arial"/>
              </a:rPr>
              <a:t>            Supporting our Pupils</a:t>
            </a:r>
            <a:endParaRPr sz="3600">
              <a:solidFill>
                <a:srgbClr val="FFFF00"/>
              </a:solidFill>
              <a:latin typeface="Arial"/>
              <a:ea typeface="Arial"/>
              <a:cs typeface="Arial"/>
              <a:sym typeface="Arial"/>
            </a:endParaRPr>
          </a:p>
        </p:txBody>
      </p:sp>
      <p:pic>
        <p:nvPicPr>
          <p:cNvPr id="174" name="Google Shape;174;p22"/>
          <p:cNvPicPr preferRelativeResize="0"/>
          <p:nvPr/>
        </p:nvPicPr>
        <p:blipFill>
          <a:blip r:embed="rId3">
            <a:alphaModFix/>
          </a:blip>
          <a:stretch>
            <a:fillRect/>
          </a:stretch>
        </p:blipFill>
        <p:spPr>
          <a:xfrm>
            <a:off x="0" y="0"/>
            <a:ext cx="1212950" cy="1012800"/>
          </a:xfrm>
          <a:prstGeom prst="rect">
            <a:avLst/>
          </a:prstGeom>
          <a:noFill/>
          <a:ln>
            <a:noFill/>
          </a:ln>
        </p:spPr>
      </p:pic>
      <p:pic>
        <p:nvPicPr>
          <p:cNvPr id="175" name="Google Shape;175;p22"/>
          <p:cNvPicPr preferRelativeResize="0"/>
          <p:nvPr/>
        </p:nvPicPr>
        <p:blipFill>
          <a:blip r:embed="rId4">
            <a:alphaModFix/>
          </a:blip>
          <a:stretch>
            <a:fillRect/>
          </a:stretch>
        </p:blipFill>
        <p:spPr>
          <a:xfrm>
            <a:off x="7445425" y="228058"/>
            <a:ext cx="1505800" cy="556675"/>
          </a:xfrm>
          <a:prstGeom prst="rect">
            <a:avLst/>
          </a:prstGeom>
          <a:noFill/>
          <a:ln>
            <a:noFill/>
          </a:ln>
        </p:spPr>
      </p:pic>
      <p:sp>
        <p:nvSpPr>
          <p:cNvPr id="176" name="Google Shape;176;p22"/>
          <p:cNvSpPr txBox="1"/>
          <p:nvPr/>
        </p:nvSpPr>
        <p:spPr>
          <a:xfrm>
            <a:off x="1212950" y="1567513"/>
            <a:ext cx="9005700" cy="3540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600"/>
              </a:spcBef>
              <a:spcAft>
                <a:spcPts val="0"/>
              </a:spcAft>
              <a:buNone/>
            </a:pPr>
            <a:r>
              <a:rPr lang="en-GB" sz="1100" u="sng">
                <a:solidFill>
                  <a:schemeClr val="hlink"/>
                </a:solidFill>
                <a:hlinkClick r:id="rId5"/>
              </a:rPr>
              <a:t>Bereavement, Loss and Grief Curricular Resource Practitioner Guidance.pdf</a:t>
            </a:r>
            <a:endParaRPr sz="2100">
              <a:solidFill>
                <a:srgbClr val="FFFF00"/>
              </a:solidFill>
            </a:endParaRPr>
          </a:p>
        </p:txBody>
      </p:sp>
      <p:pic>
        <p:nvPicPr>
          <p:cNvPr id="177" name="Google Shape;177;p22"/>
          <p:cNvPicPr preferRelativeResize="0"/>
          <p:nvPr/>
        </p:nvPicPr>
        <p:blipFill>
          <a:blip r:embed="rId6">
            <a:alphaModFix/>
          </a:blip>
          <a:stretch>
            <a:fillRect/>
          </a:stretch>
        </p:blipFill>
        <p:spPr>
          <a:xfrm>
            <a:off x="8305800" y="3952863"/>
            <a:ext cx="838200" cy="1190625"/>
          </a:xfrm>
          <a:prstGeom prst="rect">
            <a:avLst/>
          </a:prstGeom>
          <a:noFill/>
          <a:ln>
            <a:noFill/>
          </a:ln>
        </p:spPr>
      </p:pic>
      <p:pic>
        <p:nvPicPr>
          <p:cNvPr id="178" name="Google Shape;178;p22"/>
          <p:cNvPicPr preferRelativeResize="0"/>
          <p:nvPr/>
        </p:nvPicPr>
        <p:blipFill>
          <a:blip r:embed="rId7">
            <a:alphaModFix/>
          </a:blip>
          <a:stretch>
            <a:fillRect/>
          </a:stretch>
        </p:blipFill>
        <p:spPr>
          <a:xfrm>
            <a:off x="2562925" y="2149225"/>
            <a:ext cx="2633915" cy="28111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3"/>
          <p:cNvSpPr txBox="1"/>
          <p:nvPr>
            <p:ph type="ctrTitle"/>
          </p:nvPr>
        </p:nvSpPr>
        <p:spPr>
          <a:xfrm>
            <a:off x="367800" y="2"/>
            <a:ext cx="8222100" cy="1339800"/>
          </a:xfrm>
          <a:prstGeom prst="rect">
            <a:avLst/>
          </a:prstGeom>
        </p:spPr>
        <p:txBody>
          <a:bodyPr anchorCtr="0" anchor="b" bIns="91425" lIns="91425" spcFirstLastPara="1" rIns="91425" wrap="square" tIns="91425">
            <a:normAutofit fontScale="90000"/>
          </a:bodyPr>
          <a:lstStyle/>
          <a:p>
            <a:pPr indent="0" lvl="0" marL="0" rtl="0" algn="l">
              <a:lnSpc>
                <a:spcPct val="90000"/>
              </a:lnSpc>
              <a:spcBef>
                <a:spcPts val="0"/>
              </a:spcBef>
              <a:spcAft>
                <a:spcPts val="0"/>
              </a:spcAft>
              <a:buNone/>
            </a:pPr>
            <a:r>
              <a:rPr lang="en-GB" sz="4400" u="sng">
                <a:solidFill>
                  <a:srgbClr val="FFFF00"/>
                </a:solidFill>
                <a:latin typeface="Arial"/>
                <a:ea typeface="Arial"/>
                <a:cs typeface="Arial"/>
                <a:sym typeface="Arial"/>
              </a:rPr>
              <a:t>     </a:t>
            </a:r>
            <a:r>
              <a:rPr lang="en-GB" sz="4400">
                <a:solidFill>
                  <a:srgbClr val="FFFF00"/>
                </a:solidFill>
                <a:latin typeface="Arial"/>
                <a:ea typeface="Arial"/>
                <a:cs typeface="Arial"/>
                <a:sym typeface="Arial"/>
              </a:rPr>
              <a:t>   </a:t>
            </a:r>
            <a:r>
              <a:rPr lang="en-GB" sz="4400" u="sng">
                <a:solidFill>
                  <a:srgbClr val="FFFF00"/>
                </a:solidFill>
                <a:latin typeface="Arial"/>
                <a:ea typeface="Arial"/>
                <a:cs typeface="Arial"/>
                <a:sym typeface="Arial"/>
              </a:rPr>
              <a:t>St. Joseph’s Primary</a:t>
            </a:r>
            <a:endParaRPr sz="4400" u="sng">
              <a:solidFill>
                <a:srgbClr val="FFFF00"/>
              </a:solidFill>
              <a:latin typeface="Arial"/>
              <a:ea typeface="Arial"/>
              <a:cs typeface="Arial"/>
              <a:sym typeface="Arial"/>
            </a:endParaRPr>
          </a:p>
          <a:p>
            <a:pPr indent="0" lvl="0" marL="0" rtl="0" algn="l">
              <a:lnSpc>
                <a:spcPct val="90000"/>
              </a:lnSpc>
              <a:spcBef>
                <a:spcPts val="0"/>
              </a:spcBef>
              <a:spcAft>
                <a:spcPts val="0"/>
              </a:spcAft>
              <a:buNone/>
            </a:pPr>
            <a:r>
              <a:rPr lang="en-GB" sz="3600">
                <a:solidFill>
                  <a:srgbClr val="FFFF00"/>
                </a:solidFill>
                <a:latin typeface="Arial"/>
                <a:ea typeface="Arial"/>
                <a:cs typeface="Arial"/>
                <a:sym typeface="Arial"/>
              </a:rPr>
              <a:t>            Supporting our Pupils</a:t>
            </a:r>
            <a:endParaRPr sz="3600">
              <a:solidFill>
                <a:srgbClr val="FFFF00"/>
              </a:solidFill>
              <a:latin typeface="Arial"/>
              <a:ea typeface="Arial"/>
              <a:cs typeface="Arial"/>
              <a:sym typeface="Arial"/>
            </a:endParaRPr>
          </a:p>
        </p:txBody>
      </p:sp>
      <p:pic>
        <p:nvPicPr>
          <p:cNvPr id="184" name="Google Shape;184;p23"/>
          <p:cNvPicPr preferRelativeResize="0"/>
          <p:nvPr/>
        </p:nvPicPr>
        <p:blipFill>
          <a:blip r:embed="rId3">
            <a:alphaModFix/>
          </a:blip>
          <a:stretch>
            <a:fillRect/>
          </a:stretch>
        </p:blipFill>
        <p:spPr>
          <a:xfrm>
            <a:off x="0" y="0"/>
            <a:ext cx="1212950" cy="1012800"/>
          </a:xfrm>
          <a:prstGeom prst="rect">
            <a:avLst/>
          </a:prstGeom>
          <a:noFill/>
          <a:ln>
            <a:noFill/>
          </a:ln>
        </p:spPr>
      </p:pic>
      <p:pic>
        <p:nvPicPr>
          <p:cNvPr id="185" name="Google Shape;185;p23"/>
          <p:cNvPicPr preferRelativeResize="0"/>
          <p:nvPr/>
        </p:nvPicPr>
        <p:blipFill>
          <a:blip r:embed="rId4">
            <a:alphaModFix/>
          </a:blip>
          <a:stretch>
            <a:fillRect/>
          </a:stretch>
        </p:blipFill>
        <p:spPr>
          <a:xfrm>
            <a:off x="7445425" y="228058"/>
            <a:ext cx="1505800" cy="556675"/>
          </a:xfrm>
          <a:prstGeom prst="rect">
            <a:avLst/>
          </a:prstGeom>
          <a:noFill/>
          <a:ln>
            <a:noFill/>
          </a:ln>
        </p:spPr>
      </p:pic>
      <p:pic>
        <p:nvPicPr>
          <p:cNvPr id="186" name="Google Shape;186;p23"/>
          <p:cNvPicPr preferRelativeResize="0"/>
          <p:nvPr/>
        </p:nvPicPr>
        <p:blipFill>
          <a:blip r:embed="rId5">
            <a:alphaModFix/>
          </a:blip>
          <a:stretch>
            <a:fillRect/>
          </a:stretch>
        </p:blipFill>
        <p:spPr>
          <a:xfrm>
            <a:off x="7370075" y="2864638"/>
            <a:ext cx="838200" cy="1190625"/>
          </a:xfrm>
          <a:prstGeom prst="rect">
            <a:avLst/>
          </a:prstGeom>
          <a:noFill/>
          <a:ln>
            <a:noFill/>
          </a:ln>
        </p:spPr>
      </p:pic>
      <p:pic>
        <p:nvPicPr>
          <p:cNvPr id="187" name="Google Shape;187;p23"/>
          <p:cNvPicPr preferRelativeResize="0"/>
          <p:nvPr/>
        </p:nvPicPr>
        <p:blipFill>
          <a:blip r:embed="rId6">
            <a:alphaModFix/>
          </a:blip>
          <a:stretch>
            <a:fillRect/>
          </a:stretch>
        </p:blipFill>
        <p:spPr>
          <a:xfrm>
            <a:off x="488063" y="1328689"/>
            <a:ext cx="6882023" cy="27265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4"/>
          <p:cNvSpPr txBox="1"/>
          <p:nvPr>
            <p:ph type="ctrTitle"/>
          </p:nvPr>
        </p:nvSpPr>
        <p:spPr>
          <a:xfrm>
            <a:off x="367800" y="2"/>
            <a:ext cx="8222100" cy="1339800"/>
          </a:xfrm>
          <a:prstGeom prst="rect">
            <a:avLst/>
          </a:prstGeom>
        </p:spPr>
        <p:txBody>
          <a:bodyPr anchorCtr="0" anchor="b" bIns="91425" lIns="91425" spcFirstLastPara="1" rIns="91425" wrap="square" tIns="91425">
            <a:normAutofit fontScale="90000"/>
          </a:bodyPr>
          <a:lstStyle/>
          <a:p>
            <a:pPr indent="0" lvl="0" marL="0" rtl="0" algn="l">
              <a:lnSpc>
                <a:spcPct val="90000"/>
              </a:lnSpc>
              <a:spcBef>
                <a:spcPts val="0"/>
              </a:spcBef>
              <a:spcAft>
                <a:spcPts val="0"/>
              </a:spcAft>
              <a:buNone/>
            </a:pPr>
            <a:r>
              <a:rPr lang="en-GB" sz="4400" u="sng">
                <a:solidFill>
                  <a:srgbClr val="FFFF00"/>
                </a:solidFill>
                <a:latin typeface="Arial"/>
                <a:ea typeface="Arial"/>
                <a:cs typeface="Arial"/>
                <a:sym typeface="Arial"/>
              </a:rPr>
              <a:t>     </a:t>
            </a:r>
            <a:r>
              <a:rPr lang="en-GB" sz="4400">
                <a:solidFill>
                  <a:srgbClr val="FFFF00"/>
                </a:solidFill>
                <a:latin typeface="Arial"/>
                <a:ea typeface="Arial"/>
                <a:cs typeface="Arial"/>
                <a:sym typeface="Arial"/>
              </a:rPr>
              <a:t>   </a:t>
            </a:r>
            <a:r>
              <a:rPr lang="en-GB" sz="4400" u="sng">
                <a:solidFill>
                  <a:srgbClr val="FFFF00"/>
                </a:solidFill>
                <a:latin typeface="Arial"/>
                <a:ea typeface="Arial"/>
                <a:cs typeface="Arial"/>
                <a:sym typeface="Arial"/>
              </a:rPr>
              <a:t>St. Joseph’s Primary</a:t>
            </a:r>
            <a:endParaRPr sz="4400" u="sng">
              <a:solidFill>
                <a:srgbClr val="FFFF00"/>
              </a:solidFill>
              <a:latin typeface="Arial"/>
              <a:ea typeface="Arial"/>
              <a:cs typeface="Arial"/>
              <a:sym typeface="Arial"/>
            </a:endParaRPr>
          </a:p>
          <a:p>
            <a:pPr indent="0" lvl="0" marL="0" rtl="0" algn="l">
              <a:lnSpc>
                <a:spcPct val="90000"/>
              </a:lnSpc>
              <a:spcBef>
                <a:spcPts val="0"/>
              </a:spcBef>
              <a:spcAft>
                <a:spcPts val="0"/>
              </a:spcAft>
              <a:buNone/>
            </a:pPr>
            <a:r>
              <a:rPr lang="en-GB" sz="3600">
                <a:solidFill>
                  <a:srgbClr val="FFFF00"/>
                </a:solidFill>
                <a:latin typeface="Arial"/>
                <a:ea typeface="Arial"/>
                <a:cs typeface="Arial"/>
                <a:sym typeface="Arial"/>
              </a:rPr>
              <a:t>            Supporting our Pupils</a:t>
            </a:r>
            <a:endParaRPr sz="3600">
              <a:solidFill>
                <a:srgbClr val="FFFF00"/>
              </a:solidFill>
              <a:latin typeface="Arial"/>
              <a:ea typeface="Arial"/>
              <a:cs typeface="Arial"/>
              <a:sym typeface="Arial"/>
            </a:endParaRPr>
          </a:p>
        </p:txBody>
      </p:sp>
      <p:pic>
        <p:nvPicPr>
          <p:cNvPr id="193" name="Google Shape;193;p24"/>
          <p:cNvPicPr preferRelativeResize="0"/>
          <p:nvPr/>
        </p:nvPicPr>
        <p:blipFill>
          <a:blip r:embed="rId3">
            <a:alphaModFix/>
          </a:blip>
          <a:stretch>
            <a:fillRect/>
          </a:stretch>
        </p:blipFill>
        <p:spPr>
          <a:xfrm>
            <a:off x="0" y="0"/>
            <a:ext cx="1212950" cy="1012800"/>
          </a:xfrm>
          <a:prstGeom prst="rect">
            <a:avLst/>
          </a:prstGeom>
          <a:noFill/>
          <a:ln>
            <a:noFill/>
          </a:ln>
        </p:spPr>
      </p:pic>
      <p:pic>
        <p:nvPicPr>
          <p:cNvPr id="194" name="Google Shape;194;p24"/>
          <p:cNvPicPr preferRelativeResize="0"/>
          <p:nvPr/>
        </p:nvPicPr>
        <p:blipFill>
          <a:blip r:embed="rId4">
            <a:alphaModFix/>
          </a:blip>
          <a:stretch>
            <a:fillRect/>
          </a:stretch>
        </p:blipFill>
        <p:spPr>
          <a:xfrm>
            <a:off x="7445425" y="228058"/>
            <a:ext cx="1505800" cy="556675"/>
          </a:xfrm>
          <a:prstGeom prst="rect">
            <a:avLst/>
          </a:prstGeom>
          <a:noFill/>
          <a:ln>
            <a:noFill/>
          </a:ln>
        </p:spPr>
      </p:pic>
      <p:pic>
        <p:nvPicPr>
          <p:cNvPr id="195" name="Google Shape;195;p24"/>
          <p:cNvPicPr preferRelativeResize="0"/>
          <p:nvPr/>
        </p:nvPicPr>
        <p:blipFill>
          <a:blip r:embed="rId5">
            <a:alphaModFix/>
          </a:blip>
          <a:stretch>
            <a:fillRect/>
          </a:stretch>
        </p:blipFill>
        <p:spPr>
          <a:xfrm>
            <a:off x="8305800" y="3952863"/>
            <a:ext cx="838200" cy="1190625"/>
          </a:xfrm>
          <a:prstGeom prst="rect">
            <a:avLst/>
          </a:prstGeom>
          <a:noFill/>
          <a:ln>
            <a:noFill/>
          </a:ln>
        </p:spPr>
      </p:pic>
      <p:pic>
        <p:nvPicPr>
          <p:cNvPr id="196" name="Google Shape;196;p24"/>
          <p:cNvPicPr preferRelativeResize="0"/>
          <p:nvPr/>
        </p:nvPicPr>
        <p:blipFill>
          <a:blip r:embed="rId6">
            <a:alphaModFix/>
          </a:blip>
          <a:stretch>
            <a:fillRect/>
          </a:stretch>
        </p:blipFill>
        <p:spPr>
          <a:xfrm>
            <a:off x="1442100" y="1339800"/>
            <a:ext cx="4605298" cy="2811150"/>
          </a:xfrm>
          <a:prstGeom prst="rect">
            <a:avLst/>
          </a:prstGeom>
          <a:noFill/>
          <a:ln>
            <a:noFill/>
          </a:ln>
        </p:spPr>
      </p:pic>
      <p:sp>
        <p:nvSpPr>
          <p:cNvPr id="197" name="Google Shape;197;p24"/>
          <p:cNvSpPr txBox="1"/>
          <p:nvPr/>
        </p:nvSpPr>
        <p:spPr>
          <a:xfrm>
            <a:off x="1550725" y="4371175"/>
            <a:ext cx="56961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u="sng">
                <a:solidFill>
                  <a:schemeClr val="hlink"/>
                </a:solidFill>
                <a:hlinkClick r:id="rId7"/>
              </a:rPr>
              <a:t>Bereavement, Loss and Grief Curricular Resource Links to CfE.pdf</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5"/>
          <p:cNvSpPr txBox="1"/>
          <p:nvPr>
            <p:ph type="ctrTitle"/>
          </p:nvPr>
        </p:nvSpPr>
        <p:spPr>
          <a:xfrm>
            <a:off x="367800" y="2"/>
            <a:ext cx="8222100" cy="1339800"/>
          </a:xfrm>
          <a:prstGeom prst="rect">
            <a:avLst/>
          </a:prstGeom>
        </p:spPr>
        <p:txBody>
          <a:bodyPr anchorCtr="0" anchor="b" bIns="91425" lIns="91425" spcFirstLastPara="1" rIns="91425" wrap="square" tIns="91425">
            <a:normAutofit fontScale="90000"/>
          </a:bodyPr>
          <a:lstStyle/>
          <a:p>
            <a:pPr indent="0" lvl="0" marL="0" rtl="0" algn="l">
              <a:lnSpc>
                <a:spcPct val="90000"/>
              </a:lnSpc>
              <a:spcBef>
                <a:spcPts val="0"/>
              </a:spcBef>
              <a:spcAft>
                <a:spcPts val="0"/>
              </a:spcAft>
              <a:buNone/>
            </a:pPr>
            <a:r>
              <a:rPr lang="en-GB" sz="4400" u="sng">
                <a:solidFill>
                  <a:srgbClr val="FFFF00"/>
                </a:solidFill>
                <a:latin typeface="Arial"/>
                <a:ea typeface="Arial"/>
                <a:cs typeface="Arial"/>
                <a:sym typeface="Arial"/>
              </a:rPr>
              <a:t>     </a:t>
            </a:r>
            <a:r>
              <a:rPr lang="en-GB" sz="4400">
                <a:solidFill>
                  <a:srgbClr val="FFFF00"/>
                </a:solidFill>
                <a:latin typeface="Arial"/>
                <a:ea typeface="Arial"/>
                <a:cs typeface="Arial"/>
                <a:sym typeface="Arial"/>
              </a:rPr>
              <a:t>   </a:t>
            </a:r>
            <a:r>
              <a:rPr lang="en-GB" sz="4400" u="sng">
                <a:solidFill>
                  <a:srgbClr val="FFFF00"/>
                </a:solidFill>
                <a:latin typeface="Arial"/>
                <a:ea typeface="Arial"/>
                <a:cs typeface="Arial"/>
                <a:sym typeface="Arial"/>
              </a:rPr>
              <a:t>St. Joseph’s Primary</a:t>
            </a:r>
            <a:endParaRPr sz="4400" u="sng">
              <a:solidFill>
                <a:srgbClr val="FFFF00"/>
              </a:solidFill>
              <a:latin typeface="Arial"/>
              <a:ea typeface="Arial"/>
              <a:cs typeface="Arial"/>
              <a:sym typeface="Arial"/>
            </a:endParaRPr>
          </a:p>
          <a:p>
            <a:pPr indent="0" lvl="0" marL="0" rtl="0" algn="l">
              <a:lnSpc>
                <a:spcPct val="90000"/>
              </a:lnSpc>
              <a:spcBef>
                <a:spcPts val="0"/>
              </a:spcBef>
              <a:spcAft>
                <a:spcPts val="0"/>
              </a:spcAft>
              <a:buNone/>
            </a:pPr>
            <a:r>
              <a:rPr lang="en-GB" sz="3600">
                <a:solidFill>
                  <a:srgbClr val="FFFF00"/>
                </a:solidFill>
                <a:latin typeface="Arial"/>
                <a:ea typeface="Arial"/>
                <a:cs typeface="Arial"/>
                <a:sym typeface="Arial"/>
              </a:rPr>
              <a:t>            Supporting our Pupils</a:t>
            </a:r>
            <a:endParaRPr sz="3600">
              <a:solidFill>
                <a:srgbClr val="FFFF00"/>
              </a:solidFill>
              <a:latin typeface="Arial"/>
              <a:ea typeface="Arial"/>
              <a:cs typeface="Arial"/>
              <a:sym typeface="Arial"/>
            </a:endParaRPr>
          </a:p>
        </p:txBody>
      </p:sp>
      <p:pic>
        <p:nvPicPr>
          <p:cNvPr id="203" name="Google Shape;203;p25"/>
          <p:cNvPicPr preferRelativeResize="0"/>
          <p:nvPr/>
        </p:nvPicPr>
        <p:blipFill>
          <a:blip r:embed="rId3">
            <a:alphaModFix/>
          </a:blip>
          <a:stretch>
            <a:fillRect/>
          </a:stretch>
        </p:blipFill>
        <p:spPr>
          <a:xfrm>
            <a:off x="0" y="0"/>
            <a:ext cx="1212950" cy="1012800"/>
          </a:xfrm>
          <a:prstGeom prst="rect">
            <a:avLst/>
          </a:prstGeom>
          <a:noFill/>
          <a:ln>
            <a:noFill/>
          </a:ln>
        </p:spPr>
      </p:pic>
      <p:pic>
        <p:nvPicPr>
          <p:cNvPr id="204" name="Google Shape;204;p25"/>
          <p:cNvPicPr preferRelativeResize="0"/>
          <p:nvPr/>
        </p:nvPicPr>
        <p:blipFill>
          <a:blip r:embed="rId4">
            <a:alphaModFix/>
          </a:blip>
          <a:stretch>
            <a:fillRect/>
          </a:stretch>
        </p:blipFill>
        <p:spPr>
          <a:xfrm>
            <a:off x="7445425" y="228058"/>
            <a:ext cx="1505800" cy="556675"/>
          </a:xfrm>
          <a:prstGeom prst="rect">
            <a:avLst/>
          </a:prstGeom>
          <a:noFill/>
          <a:ln>
            <a:noFill/>
          </a:ln>
        </p:spPr>
      </p:pic>
      <p:pic>
        <p:nvPicPr>
          <p:cNvPr id="205" name="Google Shape;205;p25"/>
          <p:cNvPicPr preferRelativeResize="0"/>
          <p:nvPr/>
        </p:nvPicPr>
        <p:blipFill>
          <a:blip r:embed="rId5">
            <a:alphaModFix/>
          </a:blip>
          <a:stretch>
            <a:fillRect/>
          </a:stretch>
        </p:blipFill>
        <p:spPr>
          <a:xfrm>
            <a:off x="8305800" y="3952863"/>
            <a:ext cx="838200" cy="1190625"/>
          </a:xfrm>
          <a:prstGeom prst="rect">
            <a:avLst/>
          </a:prstGeom>
          <a:noFill/>
          <a:ln>
            <a:noFill/>
          </a:ln>
        </p:spPr>
      </p:pic>
      <p:sp>
        <p:nvSpPr>
          <p:cNvPr id="206" name="Google Shape;206;p25"/>
          <p:cNvSpPr txBox="1"/>
          <p:nvPr/>
        </p:nvSpPr>
        <p:spPr>
          <a:xfrm>
            <a:off x="182800" y="4132538"/>
            <a:ext cx="78471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u="sng">
                <a:solidFill>
                  <a:schemeClr val="hlink"/>
                </a:solidFill>
                <a:hlinkClick r:id="rId6"/>
              </a:rPr>
              <a:t>https://glowscotland.sharepoint.com/sites/EastRenfrewshireCouncil/StaffSection/Bereavement%20Loss%20and%20Grief%20Curricular%20Resources/Forms/AllItems.aspx</a:t>
            </a:r>
            <a:endParaRPr/>
          </a:p>
          <a:p>
            <a:pPr indent="0" lvl="0" marL="0" rtl="0" algn="l">
              <a:spcBef>
                <a:spcPts val="0"/>
              </a:spcBef>
              <a:spcAft>
                <a:spcPts val="0"/>
              </a:spcAft>
              <a:buNone/>
            </a:pPr>
            <a:r>
              <a:t/>
            </a:r>
            <a:endParaRPr/>
          </a:p>
        </p:txBody>
      </p:sp>
      <p:pic>
        <p:nvPicPr>
          <p:cNvPr id="207" name="Google Shape;207;p25"/>
          <p:cNvPicPr preferRelativeResize="0"/>
          <p:nvPr/>
        </p:nvPicPr>
        <p:blipFill>
          <a:blip r:embed="rId7">
            <a:alphaModFix/>
          </a:blip>
          <a:stretch>
            <a:fillRect/>
          </a:stretch>
        </p:blipFill>
        <p:spPr>
          <a:xfrm>
            <a:off x="1457475" y="1644602"/>
            <a:ext cx="4600429" cy="2487936"/>
          </a:xfrm>
          <a:prstGeom prst="rect">
            <a:avLst/>
          </a:prstGeom>
          <a:noFill/>
          <a:ln>
            <a:noFill/>
          </a:ln>
        </p:spPr>
      </p:pic>
      <p:sp>
        <p:nvSpPr>
          <p:cNvPr id="208" name="Google Shape;208;p25"/>
          <p:cNvSpPr txBox="1"/>
          <p:nvPr/>
        </p:nvSpPr>
        <p:spPr>
          <a:xfrm>
            <a:off x="182800" y="1249150"/>
            <a:ext cx="3000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u="sng">
                <a:solidFill>
                  <a:schemeClr val="hlink"/>
                </a:solidFill>
                <a:hlinkClick r:id="rId8"/>
              </a:rPr>
              <a:t>Bereavement, Loss and Grief |</a:t>
            </a:r>
            <a:endParaRPr/>
          </a:p>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6"/>
          <p:cNvSpPr txBox="1"/>
          <p:nvPr>
            <p:ph type="ctrTitle"/>
          </p:nvPr>
        </p:nvSpPr>
        <p:spPr>
          <a:xfrm>
            <a:off x="367800" y="2"/>
            <a:ext cx="8222100" cy="1339800"/>
          </a:xfrm>
          <a:prstGeom prst="rect">
            <a:avLst/>
          </a:prstGeom>
        </p:spPr>
        <p:txBody>
          <a:bodyPr anchorCtr="0" anchor="b" bIns="91425" lIns="91425" spcFirstLastPara="1" rIns="91425" wrap="square" tIns="91425">
            <a:normAutofit fontScale="90000"/>
          </a:bodyPr>
          <a:lstStyle/>
          <a:p>
            <a:pPr indent="0" lvl="0" marL="0" rtl="0" algn="l">
              <a:lnSpc>
                <a:spcPct val="90000"/>
              </a:lnSpc>
              <a:spcBef>
                <a:spcPts val="0"/>
              </a:spcBef>
              <a:spcAft>
                <a:spcPts val="0"/>
              </a:spcAft>
              <a:buNone/>
            </a:pPr>
            <a:r>
              <a:rPr lang="en-GB" sz="4400" u="sng">
                <a:solidFill>
                  <a:srgbClr val="FFFF00"/>
                </a:solidFill>
                <a:latin typeface="Arial"/>
                <a:ea typeface="Arial"/>
                <a:cs typeface="Arial"/>
                <a:sym typeface="Arial"/>
              </a:rPr>
              <a:t>     </a:t>
            </a:r>
            <a:r>
              <a:rPr lang="en-GB" sz="4400">
                <a:solidFill>
                  <a:srgbClr val="FFFF00"/>
                </a:solidFill>
                <a:latin typeface="Arial"/>
                <a:ea typeface="Arial"/>
                <a:cs typeface="Arial"/>
                <a:sym typeface="Arial"/>
              </a:rPr>
              <a:t>   </a:t>
            </a:r>
            <a:r>
              <a:rPr lang="en-GB" sz="4400" u="sng">
                <a:solidFill>
                  <a:srgbClr val="FFFF00"/>
                </a:solidFill>
                <a:latin typeface="Arial"/>
                <a:ea typeface="Arial"/>
                <a:cs typeface="Arial"/>
                <a:sym typeface="Arial"/>
              </a:rPr>
              <a:t>St. Joseph’s Primary</a:t>
            </a:r>
            <a:endParaRPr sz="4400" u="sng">
              <a:solidFill>
                <a:srgbClr val="FFFF00"/>
              </a:solidFill>
              <a:latin typeface="Arial"/>
              <a:ea typeface="Arial"/>
              <a:cs typeface="Arial"/>
              <a:sym typeface="Arial"/>
            </a:endParaRPr>
          </a:p>
          <a:p>
            <a:pPr indent="0" lvl="0" marL="0" rtl="0" algn="l">
              <a:lnSpc>
                <a:spcPct val="90000"/>
              </a:lnSpc>
              <a:spcBef>
                <a:spcPts val="0"/>
              </a:spcBef>
              <a:spcAft>
                <a:spcPts val="0"/>
              </a:spcAft>
              <a:buNone/>
            </a:pPr>
            <a:r>
              <a:rPr lang="en-GB" sz="3600">
                <a:solidFill>
                  <a:srgbClr val="FFFF00"/>
                </a:solidFill>
                <a:latin typeface="Arial"/>
                <a:ea typeface="Arial"/>
                <a:cs typeface="Arial"/>
                <a:sym typeface="Arial"/>
              </a:rPr>
              <a:t>            Supporting our Pupils</a:t>
            </a:r>
            <a:endParaRPr sz="3600">
              <a:solidFill>
                <a:srgbClr val="FFFF00"/>
              </a:solidFill>
              <a:latin typeface="Arial"/>
              <a:ea typeface="Arial"/>
              <a:cs typeface="Arial"/>
              <a:sym typeface="Arial"/>
            </a:endParaRPr>
          </a:p>
        </p:txBody>
      </p:sp>
      <p:pic>
        <p:nvPicPr>
          <p:cNvPr id="214" name="Google Shape;214;p26"/>
          <p:cNvPicPr preferRelativeResize="0"/>
          <p:nvPr/>
        </p:nvPicPr>
        <p:blipFill>
          <a:blip r:embed="rId3">
            <a:alphaModFix/>
          </a:blip>
          <a:stretch>
            <a:fillRect/>
          </a:stretch>
        </p:blipFill>
        <p:spPr>
          <a:xfrm>
            <a:off x="0" y="0"/>
            <a:ext cx="1212950" cy="1012800"/>
          </a:xfrm>
          <a:prstGeom prst="rect">
            <a:avLst/>
          </a:prstGeom>
          <a:noFill/>
          <a:ln>
            <a:noFill/>
          </a:ln>
        </p:spPr>
      </p:pic>
      <p:pic>
        <p:nvPicPr>
          <p:cNvPr id="215" name="Google Shape;215;p26"/>
          <p:cNvPicPr preferRelativeResize="0"/>
          <p:nvPr/>
        </p:nvPicPr>
        <p:blipFill>
          <a:blip r:embed="rId4">
            <a:alphaModFix/>
          </a:blip>
          <a:stretch>
            <a:fillRect/>
          </a:stretch>
        </p:blipFill>
        <p:spPr>
          <a:xfrm>
            <a:off x="7445425" y="228058"/>
            <a:ext cx="1505800" cy="556675"/>
          </a:xfrm>
          <a:prstGeom prst="rect">
            <a:avLst/>
          </a:prstGeom>
          <a:noFill/>
          <a:ln>
            <a:noFill/>
          </a:ln>
        </p:spPr>
      </p:pic>
      <p:pic>
        <p:nvPicPr>
          <p:cNvPr id="216" name="Google Shape;216;p26"/>
          <p:cNvPicPr preferRelativeResize="0"/>
          <p:nvPr/>
        </p:nvPicPr>
        <p:blipFill>
          <a:blip r:embed="rId5">
            <a:alphaModFix/>
          </a:blip>
          <a:stretch>
            <a:fillRect/>
          </a:stretch>
        </p:blipFill>
        <p:spPr>
          <a:xfrm>
            <a:off x="8305800" y="3952863"/>
            <a:ext cx="838200" cy="1190625"/>
          </a:xfrm>
          <a:prstGeom prst="rect">
            <a:avLst/>
          </a:prstGeom>
          <a:noFill/>
          <a:ln>
            <a:noFill/>
          </a:ln>
        </p:spPr>
      </p:pic>
      <p:sp>
        <p:nvSpPr>
          <p:cNvPr id="217" name="Google Shape;217;p26"/>
          <p:cNvSpPr txBox="1"/>
          <p:nvPr/>
        </p:nvSpPr>
        <p:spPr>
          <a:xfrm>
            <a:off x="182800" y="4132538"/>
            <a:ext cx="78471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u="sng">
                <a:solidFill>
                  <a:schemeClr val="hlink"/>
                </a:solidFill>
                <a:hlinkClick r:id="rId6"/>
              </a:rPr>
              <a:t>https://glowscotland.sharepoint.com/sites/EastRenfrewshireCouncil/StaffSection/Bereavement%20Loss%20and%20Grief%20Curricular%20Resources/Forms/AllItems.aspx</a:t>
            </a:r>
            <a:endParaRPr/>
          </a:p>
          <a:p>
            <a:pPr indent="0" lvl="0" marL="0" rtl="0" algn="l">
              <a:spcBef>
                <a:spcPts val="0"/>
              </a:spcBef>
              <a:spcAft>
                <a:spcPts val="0"/>
              </a:spcAft>
              <a:buNone/>
            </a:pPr>
            <a:r>
              <a:t/>
            </a:r>
            <a:endParaRPr/>
          </a:p>
        </p:txBody>
      </p:sp>
      <p:sp>
        <p:nvSpPr>
          <p:cNvPr id="218" name="Google Shape;218;p26"/>
          <p:cNvSpPr txBox="1"/>
          <p:nvPr/>
        </p:nvSpPr>
        <p:spPr>
          <a:xfrm>
            <a:off x="182800" y="1249150"/>
            <a:ext cx="3000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u="sng">
                <a:solidFill>
                  <a:schemeClr val="hlink"/>
                </a:solidFill>
                <a:hlinkClick r:id="rId7"/>
              </a:rPr>
              <a:t>Bereavement, Loss and Grief |</a:t>
            </a:r>
            <a:endParaRPr/>
          </a:p>
          <a:p>
            <a:pPr indent="0" lvl="0" marL="0" rtl="0" algn="l">
              <a:spcBef>
                <a:spcPts val="0"/>
              </a:spcBef>
              <a:spcAft>
                <a:spcPts val="0"/>
              </a:spcAft>
              <a:buNone/>
            </a:pPr>
            <a:r>
              <a:t/>
            </a:r>
            <a:endParaRPr/>
          </a:p>
        </p:txBody>
      </p:sp>
      <p:pic>
        <p:nvPicPr>
          <p:cNvPr id="219" name="Google Shape;219;p26"/>
          <p:cNvPicPr preferRelativeResize="0"/>
          <p:nvPr/>
        </p:nvPicPr>
        <p:blipFill>
          <a:blip r:embed="rId8">
            <a:alphaModFix/>
          </a:blip>
          <a:stretch>
            <a:fillRect/>
          </a:stretch>
        </p:blipFill>
        <p:spPr>
          <a:xfrm>
            <a:off x="264450" y="1644602"/>
            <a:ext cx="4454105" cy="2487936"/>
          </a:xfrm>
          <a:prstGeom prst="rect">
            <a:avLst/>
          </a:prstGeom>
          <a:noFill/>
          <a:ln>
            <a:noFill/>
          </a:ln>
        </p:spPr>
      </p:pic>
      <p:sp>
        <p:nvSpPr>
          <p:cNvPr id="220" name="Google Shape;220;p26"/>
          <p:cNvSpPr txBox="1"/>
          <p:nvPr/>
        </p:nvSpPr>
        <p:spPr>
          <a:xfrm>
            <a:off x="5066725" y="1864750"/>
            <a:ext cx="3654300" cy="1800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500">
                <a:solidFill>
                  <a:srgbClr val="FFFF00"/>
                </a:solidFill>
                <a:latin typeface="Roboto"/>
                <a:ea typeface="Roboto"/>
                <a:cs typeface="Roboto"/>
                <a:sym typeface="Roboto"/>
              </a:rPr>
              <a:t>Every stage has 3 lessons and an accompanying powerpoint.</a:t>
            </a:r>
            <a:endParaRPr sz="1500">
              <a:solidFill>
                <a:srgbClr val="FFFF00"/>
              </a:solidFill>
              <a:latin typeface="Roboto"/>
              <a:ea typeface="Roboto"/>
              <a:cs typeface="Roboto"/>
              <a:sym typeface="Roboto"/>
            </a:endParaRPr>
          </a:p>
          <a:p>
            <a:pPr indent="0" lvl="0" marL="0" rtl="0" algn="l">
              <a:spcBef>
                <a:spcPts val="0"/>
              </a:spcBef>
              <a:spcAft>
                <a:spcPts val="0"/>
              </a:spcAft>
              <a:buNone/>
            </a:pPr>
            <a:r>
              <a:t/>
            </a:r>
            <a:endParaRPr sz="1500">
              <a:solidFill>
                <a:srgbClr val="FFFF00"/>
              </a:solidFill>
              <a:latin typeface="Roboto"/>
              <a:ea typeface="Roboto"/>
              <a:cs typeface="Roboto"/>
              <a:sym typeface="Roboto"/>
            </a:endParaRPr>
          </a:p>
          <a:p>
            <a:pPr indent="0" lvl="0" marL="0" rtl="0" algn="l">
              <a:spcBef>
                <a:spcPts val="0"/>
              </a:spcBef>
              <a:spcAft>
                <a:spcPts val="0"/>
              </a:spcAft>
              <a:buNone/>
            </a:pPr>
            <a:r>
              <a:rPr lang="en-GB" sz="1500">
                <a:solidFill>
                  <a:srgbClr val="FFFF00"/>
                </a:solidFill>
                <a:latin typeface="Roboto"/>
                <a:ea typeface="Roboto"/>
                <a:cs typeface="Roboto"/>
                <a:sym typeface="Roboto"/>
              </a:rPr>
              <a:t>Every stage follows the same structure:</a:t>
            </a:r>
            <a:endParaRPr sz="1500">
              <a:solidFill>
                <a:srgbClr val="FFFF00"/>
              </a:solidFill>
              <a:latin typeface="Roboto"/>
              <a:ea typeface="Roboto"/>
              <a:cs typeface="Roboto"/>
              <a:sym typeface="Roboto"/>
            </a:endParaRPr>
          </a:p>
          <a:p>
            <a:pPr indent="-323850" lvl="0" marL="457200" rtl="0" algn="l">
              <a:spcBef>
                <a:spcPts val="0"/>
              </a:spcBef>
              <a:spcAft>
                <a:spcPts val="0"/>
              </a:spcAft>
              <a:buClr>
                <a:srgbClr val="FFFF00"/>
              </a:buClr>
              <a:buSzPts val="1500"/>
              <a:buFont typeface="Roboto"/>
              <a:buChar char="➢"/>
            </a:pPr>
            <a:r>
              <a:rPr lang="en-GB" sz="1500">
                <a:solidFill>
                  <a:srgbClr val="FFFF00"/>
                </a:solidFill>
                <a:latin typeface="Roboto"/>
                <a:ea typeface="Roboto"/>
                <a:cs typeface="Roboto"/>
                <a:sym typeface="Roboto"/>
              </a:rPr>
              <a:t>LEARN</a:t>
            </a:r>
            <a:endParaRPr sz="1500">
              <a:solidFill>
                <a:srgbClr val="FFFF00"/>
              </a:solidFill>
              <a:latin typeface="Roboto"/>
              <a:ea typeface="Roboto"/>
              <a:cs typeface="Roboto"/>
              <a:sym typeface="Roboto"/>
            </a:endParaRPr>
          </a:p>
          <a:p>
            <a:pPr indent="-323850" lvl="0" marL="457200" rtl="0" algn="l">
              <a:spcBef>
                <a:spcPts val="0"/>
              </a:spcBef>
              <a:spcAft>
                <a:spcPts val="0"/>
              </a:spcAft>
              <a:buClr>
                <a:srgbClr val="FFFF00"/>
              </a:buClr>
              <a:buSzPts val="1500"/>
              <a:buFont typeface="Roboto"/>
              <a:buChar char="➢"/>
            </a:pPr>
            <a:r>
              <a:rPr lang="en-GB" sz="1500">
                <a:solidFill>
                  <a:srgbClr val="FFFF00"/>
                </a:solidFill>
                <a:latin typeface="Roboto"/>
                <a:ea typeface="Roboto"/>
                <a:cs typeface="Roboto"/>
                <a:sym typeface="Roboto"/>
              </a:rPr>
              <a:t>EXPLORE</a:t>
            </a:r>
            <a:endParaRPr sz="1500">
              <a:solidFill>
                <a:srgbClr val="FFFF00"/>
              </a:solidFill>
              <a:latin typeface="Roboto"/>
              <a:ea typeface="Roboto"/>
              <a:cs typeface="Roboto"/>
              <a:sym typeface="Roboto"/>
            </a:endParaRPr>
          </a:p>
          <a:p>
            <a:pPr indent="-323850" lvl="0" marL="457200" rtl="0" algn="l">
              <a:spcBef>
                <a:spcPts val="0"/>
              </a:spcBef>
              <a:spcAft>
                <a:spcPts val="0"/>
              </a:spcAft>
              <a:buClr>
                <a:srgbClr val="FFFF00"/>
              </a:buClr>
              <a:buSzPts val="1500"/>
              <a:buFont typeface="Roboto"/>
              <a:buChar char="➢"/>
            </a:pPr>
            <a:r>
              <a:rPr lang="en-GB" sz="1500">
                <a:solidFill>
                  <a:srgbClr val="FFFF00"/>
                </a:solidFill>
                <a:latin typeface="Roboto"/>
                <a:ea typeface="Roboto"/>
                <a:cs typeface="Roboto"/>
                <a:sym typeface="Roboto"/>
              </a:rPr>
              <a:t>GROW</a:t>
            </a:r>
            <a:endParaRPr sz="1500">
              <a:solidFill>
                <a:srgbClr val="FFFF00"/>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7"/>
          <p:cNvSpPr txBox="1"/>
          <p:nvPr>
            <p:ph type="ctrTitle"/>
          </p:nvPr>
        </p:nvSpPr>
        <p:spPr>
          <a:xfrm>
            <a:off x="367800" y="2"/>
            <a:ext cx="8222100" cy="1339800"/>
          </a:xfrm>
          <a:prstGeom prst="rect">
            <a:avLst/>
          </a:prstGeom>
        </p:spPr>
        <p:txBody>
          <a:bodyPr anchorCtr="0" anchor="b" bIns="91425" lIns="91425" spcFirstLastPara="1" rIns="91425" wrap="square" tIns="91425">
            <a:normAutofit fontScale="90000"/>
          </a:bodyPr>
          <a:lstStyle/>
          <a:p>
            <a:pPr indent="0" lvl="0" marL="0" rtl="0" algn="l">
              <a:lnSpc>
                <a:spcPct val="90000"/>
              </a:lnSpc>
              <a:spcBef>
                <a:spcPts val="0"/>
              </a:spcBef>
              <a:spcAft>
                <a:spcPts val="0"/>
              </a:spcAft>
              <a:buNone/>
            </a:pPr>
            <a:r>
              <a:rPr lang="en-GB" sz="4400" u="sng">
                <a:solidFill>
                  <a:srgbClr val="FFFF00"/>
                </a:solidFill>
                <a:latin typeface="Arial"/>
                <a:ea typeface="Arial"/>
                <a:cs typeface="Arial"/>
                <a:sym typeface="Arial"/>
              </a:rPr>
              <a:t>     </a:t>
            </a:r>
            <a:r>
              <a:rPr lang="en-GB" sz="4400">
                <a:solidFill>
                  <a:srgbClr val="FFFF00"/>
                </a:solidFill>
                <a:latin typeface="Arial"/>
                <a:ea typeface="Arial"/>
                <a:cs typeface="Arial"/>
                <a:sym typeface="Arial"/>
              </a:rPr>
              <a:t>   </a:t>
            </a:r>
            <a:r>
              <a:rPr lang="en-GB" sz="4400" u="sng">
                <a:solidFill>
                  <a:srgbClr val="FFFF00"/>
                </a:solidFill>
                <a:latin typeface="Arial"/>
                <a:ea typeface="Arial"/>
                <a:cs typeface="Arial"/>
                <a:sym typeface="Arial"/>
              </a:rPr>
              <a:t>St. Joseph’s Primary</a:t>
            </a:r>
            <a:endParaRPr sz="4400" u="sng">
              <a:solidFill>
                <a:srgbClr val="FFFF00"/>
              </a:solidFill>
              <a:latin typeface="Arial"/>
              <a:ea typeface="Arial"/>
              <a:cs typeface="Arial"/>
              <a:sym typeface="Arial"/>
            </a:endParaRPr>
          </a:p>
          <a:p>
            <a:pPr indent="0" lvl="0" marL="0" rtl="0" algn="l">
              <a:lnSpc>
                <a:spcPct val="90000"/>
              </a:lnSpc>
              <a:spcBef>
                <a:spcPts val="0"/>
              </a:spcBef>
              <a:spcAft>
                <a:spcPts val="0"/>
              </a:spcAft>
              <a:buNone/>
            </a:pPr>
            <a:r>
              <a:rPr lang="en-GB" sz="3600">
                <a:solidFill>
                  <a:srgbClr val="FFFF00"/>
                </a:solidFill>
                <a:latin typeface="Arial"/>
                <a:ea typeface="Arial"/>
                <a:cs typeface="Arial"/>
                <a:sym typeface="Arial"/>
              </a:rPr>
              <a:t>            Supporting our Pupils</a:t>
            </a:r>
            <a:endParaRPr sz="3600">
              <a:solidFill>
                <a:srgbClr val="FFFF00"/>
              </a:solidFill>
              <a:latin typeface="Arial"/>
              <a:ea typeface="Arial"/>
              <a:cs typeface="Arial"/>
              <a:sym typeface="Arial"/>
            </a:endParaRPr>
          </a:p>
        </p:txBody>
      </p:sp>
      <p:pic>
        <p:nvPicPr>
          <p:cNvPr id="226" name="Google Shape;226;p27"/>
          <p:cNvPicPr preferRelativeResize="0"/>
          <p:nvPr/>
        </p:nvPicPr>
        <p:blipFill>
          <a:blip r:embed="rId3">
            <a:alphaModFix/>
          </a:blip>
          <a:stretch>
            <a:fillRect/>
          </a:stretch>
        </p:blipFill>
        <p:spPr>
          <a:xfrm>
            <a:off x="0" y="0"/>
            <a:ext cx="1212950" cy="1012800"/>
          </a:xfrm>
          <a:prstGeom prst="rect">
            <a:avLst/>
          </a:prstGeom>
          <a:noFill/>
          <a:ln>
            <a:noFill/>
          </a:ln>
        </p:spPr>
      </p:pic>
      <p:pic>
        <p:nvPicPr>
          <p:cNvPr id="227" name="Google Shape;227;p27"/>
          <p:cNvPicPr preferRelativeResize="0"/>
          <p:nvPr/>
        </p:nvPicPr>
        <p:blipFill>
          <a:blip r:embed="rId4">
            <a:alphaModFix/>
          </a:blip>
          <a:stretch>
            <a:fillRect/>
          </a:stretch>
        </p:blipFill>
        <p:spPr>
          <a:xfrm>
            <a:off x="7445425" y="228058"/>
            <a:ext cx="1505800" cy="556675"/>
          </a:xfrm>
          <a:prstGeom prst="rect">
            <a:avLst/>
          </a:prstGeom>
          <a:noFill/>
          <a:ln>
            <a:noFill/>
          </a:ln>
        </p:spPr>
      </p:pic>
      <p:sp>
        <p:nvSpPr>
          <p:cNvPr id="228" name="Google Shape;228;p27"/>
          <p:cNvSpPr txBox="1"/>
          <p:nvPr/>
        </p:nvSpPr>
        <p:spPr>
          <a:xfrm>
            <a:off x="69150" y="-78800"/>
            <a:ext cx="9005700" cy="9558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600"/>
              </a:spcBef>
              <a:spcAft>
                <a:spcPts val="0"/>
              </a:spcAft>
              <a:buNone/>
            </a:pPr>
            <a:r>
              <a:t/>
            </a:r>
            <a:endParaRPr sz="2100" u="sng">
              <a:solidFill>
                <a:srgbClr val="FFFF00"/>
              </a:solidFill>
            </a:endParaRPr>
          </a:p>
          <a:p>
            <a:pPr indent="0" lvl="0" marL="0" rtl="0" algn="l">
              <a:lnSpc>
                <a:spcPct val="115000"/>
              </a:lnSpc>
              <a:spcBef>
                <a:spcPts val="600"/>
              </a:spcBef>
              <a:spcAft>
                <a:spcPts val="0"/>
              </a:spcAft>
              <a:buNone/>
            </a:pPr>
            <a:r>
              <a:t/>
            </a:r>
            <a:endParaRPr sz="2100" u="sng">
              <a:solidFill>
                <a:srgbClr val="FFFF00"/>
              </a:solidFill>
            </a:endParaRPr>
          </a:p>
          <a:p>
            <a:pPr indent="0" lvl="0" marL="0" rtl="0" algn="l">
              <a:lnSpc>
                <a:spcPct val="115000"/>
              </a:lnSpc>
              <a:spcBef>
                <a:spcPts val="600"/>
              </a:spcBef>
              <a:spcAft>
                <a:spcPts val="0"/>
              </a:spcAft>
              <a:buNone/>
            </a:pPr>
            <a:r>
              <a:t/>
            </a:r>
            <a:endParaRPr sz="2100" u="sng">
              <a:solidFill>
                <a:srgbClr val="FFFF00"/>
              </a:solidFill>
            </a:endParaRPr>
          </a:p>
          <a:p>
            <a:pPr indent="0" lvl="0" marL="0" rtl="0" algn="l">
              <a:lnSpc>
                <a:spcPct val="115000"/>
              </a:lnSpc>
              <a:spcBef>
                <a:spcPts val="600"/>
              </a:spcBef>
              <a:spcAft>
                <a:spcPts val="0"/>
              </a:spcAft>
              <a:buNone/>
            </a:pPr>
            <a:r>
              <a:t/>
            </a:r>
            <a:endParaRPr sz="2100" u="sng">
              <a:solidFill>
                <a:srgbClr val="FFFF00"/>
              </a:solidFill>
            </a:endParaRPr>
          </a:p>
          <a:p>
            <a:pPr indent="0" lvl="0" marL="0" rtl="0" algn="l">
              <a:lnSpc>
                <a:spcPct val="115000"/>
              </a:lnSpc>
              <a:spcBef>
                <a:spcPts val="600"/>
              </a:spcBef>
              <a:spcAft>
                <a:spcPts val="0"/>
              </a:spcAft>
              <a:buNone/>
            </a:pPr>
            <a:r>
              <a:rPr lang="en-GB" sz="2100" u="sng">
                <a:solidFill>
                  <a:srgbClr val="FFFF00"/>
                </a:solidFill>
              </a:rPr>
              <a:t>What happens now?</a:t>
            </a:r>
            <a:endParaRPr sz="2100" u="sng">
              <a:solidFill>
                <a:srgbClr val="FFFF00"/>
              </a:solidFill>
            </a:endParaRPr>
          </a:p>
          <a:p>
            <a:pPr indent="-361950" lvl="0" marL="457200" rtl="0" algn="l">
              <a:lnSpc>
                <a:spcPct val="115000"/>
              </a:lnSpc>
              <a:spcBef>
                <a:spcPts val="600"/>
              </a:spcBef>
              <a:spcAft>
                <a:spcPts val="0"/>
              </a:spcAft>
              <a:buClr>
                <a:srgbClr val="FFFF00"/>
              </a:buClr>
              <a:buSzPts val="2100"/>
              <a:buChar char="➢"/>
            </a:pPr>
            <a:r>
              <a:rPr lang="en-GB" sz="2100">
                <a:solidFill>
                  <a:srgbClr val="FFFF00"/>
                </a:solidFill>
              </a:rPr>
              <a:t>BLG Pupil</a:t>
            </a:r>
            <a:r>
              <a:rPr lang="en-GB" sz="2100">
                <a:solidFill>
                  <a:srgbClr val="FFFF00"/>
                </a:solidFill>
              </a:rPr>
              <a:t> questionnaires will be printed off and distributed by office</a:t>
            </a:r>
            <a:endParaRPr sz="2100">
              <a:solidFill>
                <a:srgbClr val="FFFF00"/>
              </a:solidFill>
            </a:endParaRPr>
          </a:p>
          <a:p>
            <a:pPr indent="-361950" lvl="0" marL="457200" rtl="0" algn="l">
              <a:lnSpc>
                <a:spcPct val="115000"/>
              </a:lnSpc>
              <a:spcBef>
                <a:spcPts val="0"/>
              </a:spcBef>
              <a:spcAft>
                <a:spcPts val="0"/>
              </a:spcAft>
              <a:buClr>
                <a:srgbClr val="FFFF00"/>
              </a:buClr>
              <a:buSzPts val="2100"/>
              <a:buChar char="➢"/>
            </a:pPr>
            <a:r>
              <a:rPr lang="en-GB" sz="2100">
                <a:solidFill>
                  <a:srgbClr val="FFFF00"/>
                </a:solidFill>
              </a:rPr>
              <a:t>BLG Parent info leaflet being emailed home 31st Oct </a:t>
            </a:r>
            <a:r>
              <a:rPr lang="en-GB" sz="2100">
                <a:solidFill>
                  <a:srgbClr val="FFFF00"/>
                </a:solidFill>
              </a:rPr>
              <a:t>with</a:t>
            </a:r>
            <a:r>
              <a:rPr lang="en-GB" sz="2100">
                <a:solidFill>
                  <a:srgbClr val="FFFF00"/>
                </a:solidFill>
              </a:rPr>
              <a:t> Mass info</a:t>
            </a:r>
            <a:endParaRPr sz="2100">
              <a:solidFill>
                <a:srgbClr val="FFFF00"/>
              </a:solidFill>
            </a:endParaRPr>
          </a:p>
          <a:p>
            <a:pPr indent="-361950" lvl="0" marL="457200" rtl="0" algn="l">
              <a:lnSpc>
                <a:spcPct val="115000"/>
              </a:lnSpc>
              <a:spcBef>
                <a:spcPts val="0"/>
              </a:spcBef>
              <a:spcAft>
                <a:spcPts val="0"/>
              </a:spcAft>
              <a:buClr>
                <a:srgbClr val="FFFF00"/>
              </a:buClr>
              <a:buSzPts val="2100"/>
              <a:buChar char="➢"/>
            </a:pPr>
            <a:r>
              <a:rPr lang="en-GB" sz="2100">
                <a:solidFill>
                  <a:srgbClr val="FFFF00"/>
                </a:solidFill>
              </a:rPr>
              <a:t>3 BLG lessons delivered in Nov (annually) - natural RE link</a:t>
            </a:r>
            <a:endParaRPr i="1">
              <a:solidFill>
                <a:srgbClr val="FFFF00"/>
              </a:solidFill>
              <a:latin typeface="EB Garamond"/>
              <a:ea typeface="EB Garamond"/>
              <a:cs typeface="EB Garamond"/>
              <a:sym typeface="EB Garamond"/>
            </a:endParaRPr>
          </a:p>
          <a:p>
            <a:pPr indent="0" lvl="0" marL="457200" rtl="0" algn="l">
              <a:lnSpc>
                <a:spcPct val="115000"/>
              </a:lnSpc>
              <a:spcBef>
                <a:spcPts val="0"/>
              </a:spcBef>
              <a:spcAft>
                <a:spcPts val="0"/>
              </a:spcAft>
              <a:buNone/>
            </a:pPr>
            <a:r>
              <a:rPr i="1" lang="en-GB">
                <a:solidFill>
                  <a:srgbClr val="FFFF00"/>
                </a:solidFill>
                <a:latin typeface="EB Garamond"/>
                <a:ea typeface="EB Garamond"/>
                <a:cs typeface="EB Garamond"/>
                <a:sym typeface="EB Garamond"/>
              </a:rPr>
              <a:t>The Catholic Church invites us during the entire month of November, the Month of the Holy Souls, to pray for the departed.                                                                                                                                                                                                                     On </a:t>
            </a:r>
            <a:r>
              <a:rPr b="1" i="1" lang="en-GB">
                <a:solidFill>
                  <a:srgbClr val="FFFF00"/>
                </a:solidFill>
                <a:latin typeface="EB Garamond"/>
                <a:ea typeface="EB Garamond"/>
                <a:cs typeface="EB Garamond"/>
                <a:sym typeface="EB Garamond"/>
              </a:rPr>
              <a:t>1 November</a:t>
            </a:r>
            <a:r>
              <a:rPr i="1" lang="en-GB">
                <a:solidFill>
                  <a:srgbClr val="FFFF00"/>
                </a:solidFill>
                <a:latin typeface="EB Garamond"/>
                <a:ea typeface="EB Garamond"/>
                <a:cs typeface="EB Garamond"/>
                <a:sym typeface="EB Garamond"/>
              </a:rPr>
              <a:t>, the church begins the Month of the Holy Souls by celebrating the Solemnity of All Saints — a celebration of our common vocation to holiness, and a recognition of that holiness in the deceased who have already entered into the communion of saints.                                                                                                                                                                                                                          On </a:t>
            </a:r>
            <a:r>
              <a:rPr b="1" i="1" lang="en-GB">
                <a:solidFill>
                  <a:srgbClr val="FFFF00"/>
                </a:solidFill>
                <a:latin typeface="EB Garamond"/>
                <a:ea typeface="EB Garamond"/>
                <a:cs typeface="EB Garamond"/>
                <a:sym typeface="EB Garamond"/>
              </a:rPr>
              <a:t>2 Novembe</a:t>
            </a:r>
            <a:r>
              <a:rPr i="1" lang="en-GB">
                <a:solidFill>
                  <a:srgbClr val="FFFF00"/>
                </a:solidFill>
                <a:latin typeface="EB Garamond"/>
                <a:ea typeface="EB Garamond"/>
                <a:cs typeface="EB Garamond"/>
                <a:sym typeface="EB Garamond"/>
              </a:rPr>
              <a:t>r, All Souls Day, and throughout the month of November, the church asks us to pray for those who have died and ask God to welcome them into his embrace.</a:t>
            </a:r>
            <a:endParaRPr i="1">
              <a:solidFill>
                <a:srgbClr val="FFFF00"/>
              </a:solidFill>
              <a:latin typeface="EB Garamond"/>
              <a:ea typeface="EB Garamond"/>
              <a:cs typeface="EB Garamond"/>
              <a:sym typeface="EB Garamond"/>
            </a:endParaRPr>
          </a:p>
          <a:p>
            <a:pPr indent="0" lvl="0" marL="457200" rtl="0" algn="l">
              <a:lnSpc>
                <a:spcPct val="115000"/>
              </a:lnSpc>
              <a:spcBef>
                <a:spcPts val="1900"/>
              </a:spcBef>
              <a:spcAft>
                <a:spcPts val="0"/>
              </a:spcAft>
              <a:buNone/>
            </a:pPr>
            <a:r>
              <a:t/>
            </a:r>
            <a:endParaRPr sz="2100">
              <a:solidFill>
                <a:srgbClr val="FFFF00"/>
              </a:solidFill>
            </a:endParaRPr>
          </a:p>
          <a:p>
            <a:pPr indent="0" lvl="0" marL="457200" rtl="0" algn="l">
              <a:lnSpc>
                <a:spcPct val="115000"/>
              </a:lnSpc>
              <a:spcBef>
                <a:spcPts val="600"/>
              </a:spcBef>
              <a:spcAft>
                <a:spcPts val="0"/>
              </a:spcAft>
              <a:buNone/>
            </a:pPr>
            <a:r>
              <a:t/>
            </a:r>
            <a:endParaRPr sz="2100">
              <a:solidFill>
                <a:srgbClr val="FFFF00"/>
              </a:solidFill>
            </a:endParaRPr>
          </a:p>
          <a:p>
            <a:pPr indent="0" lvl="0" marL="0" rtl="0" algn="l">
              <a:lnSpc>
                <a:spcPct val="115000"/>
              </a:lnSpc>
              <a:spcBef>
                <a:spcPts val="600"/>
              </a:spcBef>
              <a:spcAft>
                <a:spcPts val="0"/>
              </a:spcAft>
              <a:buNone/>
            </a:pPr>
            <a:r>
              <a:t/>
            </a:r>
            <a:endParaRPr sz="2100">
              <a:solidFill>
                <a:srgbClr val="FFFF00"/>
              </a:solidFill>
            </a:endParaRPr>
          </a:p>
          <a:p>
            <a:pPr indent="-3083" lvl="0" marL="72102" marR="283394" rtl="0" algn="l">
              <a:lnSpc>
                <a:spcPct val="95448"/>
              </a:lnSpc>
              <a:spcBef>
                <a:spcPts val="2083"/>
              </a:spcBef>
              <a:spcAft>
                <a:spcPts val="0"/>
              </a:spcAft>
              <a:buNone/>
            </a:pPr>
            <a:r>
              <a:t/>
            </a:r>
            <a:endParaRPr sz="1504">
              <a:solidFill>
                <a:srgbClr val="FFFF00"/>
              </a:solidFill>
            </a:endParaRPr>
          </a:p>
          <a:p>
            <a:pPr indent="0" lvl="0" marL="0" rtl="0" algn="l">
              <a:lnSpc>
                <a:spcPct val="115000"/>
              </a:lnSpc>
              <a:spcBef>
                <a:spcPts val="600"/>
              </a:spcBef>
              <a:spcAft>
                <a:spcPts val="0"/>
              </a:spcAft>
              <a:buNone/>
            </a:pPr>
            <a:r>
              <a:t/>
            </a:r>
            <a:endParaRPr sz="2100" u="sng">
              <a:solidFill>
                <a:srgbClr val="FFFF00"/>
              </a:solidFill>
            </a:endParaRPr>
          </a:p>
          <a:p>
            <a:pPr indent="0" lvl="0" marL="0" rtl="0" algn="l">
              <a:lnSpc>
                <a:spcPct val="115000"/>
              </a:lnSpc>
              <a:spcBef>
                <a:spcPts val="600"/>
              </a:spcBef>
              <a:spcAft>
                <a:spcPts val="0"/>
              </a:spcAft>
              <a:buNone/>
            </a:pPr>
            <a:r>
              <a:t/>
            </a:r>
            <a:endParaRPr sz="2100">
              <a:solidFill>
                <a:srgbClr val="FFFF00"/>
              </a:solidFill>
            </a:endParaRPr>
          </a:p>
          <a:p>
            <a:pPr indent="0" lvl="0" marL="0" rtl="0" algn="l">
              <a:lnSpc>
                <a:spcPct val="115000"/>
              </a:lnSpc>
              <a:spcBef>
                <a:spcPts val="600"/>
              </a:spcBef>
              <a:spcAft>
                <a:spcPts val="0"/>
              </a:spcAft>
              <a:buNone/>
            </a:pPr>
            <a:r>
              <a:t/>
            </a:r>
            <a:endParaRPr sz="2100">
              <a:solidFill>
                <a:srgbClr val="FFFF00"/>
              </a:solidFill>
            </a:endParaRPr>
          </a:p>
          <a:p>
            <a:pPr indent="0" lvl="0" marL="0" rtl="0" algn="l">
              <a:lnSpc>
                <a:spcPct val="115000"/>
              </a:lnSpc>
              <a:spcBef>
                <a:spcPts val="600"/>
              </a:spcBef>
              <a:spcAft>
                <a:spcPts val="0"/>
              </a:spcAft>
              <a:buNone/>
            </a:pPr>
            <a:r>
              <a:t/>
            </a:r>
            <a:endParaRPr>
              <a:solidFill>
                <a:srgbClr val="FFFF00"/>
              </a:solidFill>
            </a:endParaRPr>
          </a:p>
          <a:p>
            <a:pPr indent="0" lvl="0" marL="0" rtl="0" algn="l">
              <a:lnSpc>
                <a:spcPct val="115000"/>
              </a:lnSpc>
              <a:spcBef>
                <a:spcPts val="600"/>
              </a:spcBef>
              <a:spcAft>
                <a:spcPts val="0"/>
              </a:spcAft>
              <a:buNone/>
            </a:pPr>
            <a:r>
              <a:t/>
            </a:r>
            <a:endParaRPr>
              <a:highlight>
                <a:srgbClr val="FFFFFF"/>
              </a:highlight>
            </a:endParaRPr>
          </a:p>
          <a:p>
            <a:pPr indent="0" lvl="0" marL="0" marR="291739" rtl="0" algn="l">
              <a:lnSpc>
                <a:spcPct val="97787"/>
              </a:lnSpc>
              <a:spcBef>
                <a:spcPts val="100"/>
              </a:spcBef>
              <a:spcAft>
                <a:spcPts val="0"/>
              </a:spcAft>
              <a:buNone/>
            </a:pPr>
            <a:r>
              <a:t/>
            </a:r>
            <a:endParaRPr>
              <a:highlight>
                <a:srgbClr val="FFFFFF"/>
              </a:highlight>
            </a:endParaRPr>
          </a:p>
          <a:p>
            <a:pPr indent="0" lvl="0" marL="457200" rtl="0" algn="l">
              <a:lnSpc>
                <a:spcPct val="115000"/>
              </a:lnSpc>
              <a:spcBef>
                <a:spcPts val="600"/>
              </a:spcBef>
              <a:spcAft>
                <a:spcPts val="0"/>
              </a:spcAft>
              <a:buNone/>
            </a:pPr>
            <a:r>
              <a:t/>
            </a:r>
            <a:endParaRPr>
              <a:solidFill>
                <a:srgbClr val="FFFF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8"/>
          <p:cNvSpPr txBox="1"/>
          <p:nvPr>
            <p:ph type="ctrTitle"/>
          </p:nvPr>
        </p:nvSpPr>
        <p:spPr>
          <a:xfrm>
            <a:off x="367800" y="2"/>
            <a:ext cx="8222100" cy="1339800"/>
          </a:xfrm>
          <a:prstGeom prst="rect">
            <a:avLst/>
          </a:prstGeom>
        </p:spPr>
        <p:txBody>
          <a:bodyPr anchorCtr="0" anchor="b" bIns="91425" lIns="91425" spcFirstLastPara="1" rIns="91425" wrap="square" tIns="91425">
            <a:normAutofit fontScale="90000"/>
          </a:bodyPr>
          <a:lstStyle/>
          <a:p>
            <a:pPr indent="0" lvl="0" marL="0" rtl="0" algn="l">
              <a:lnSpc>
                <a:spcPct val="90000"/>
              </a:lnSpc>
              <a:spcBef>
                <a:spcPts val="0"/>
              </a:spcBef>
              <a:spcAft>
                <a:spcPts val="0"/>
              </a:spcAft>
              <a:buNone/>
            </a:pPr>
            <a:r>
              <a:rPr lang="en-GB" sz="4400" u="sng">
                <a:solidFill>
                  <a:srgbClr val="FFFF00"/>
                </a:solidFill>
                <a:latin typeface="Arial"/>
                <a:ea typeface="Arial"/>
                <a:cs typeface="Arial"/>
                <a:sym typeface="Arial"/>
              </a:rPr>
              <a:t>     </a:t>
            </a:r>
            <a:r>
              <a:rPr lang="en-GB" sz="4400">
                <a:solidFill>
                  <a:srgbClr val="FFFF00"/>
                </a:solidFill>
                <a:latin typeface="Arial"/>
                <a:ea typeface="Arial"/>
                <a:cs typeface="Arial"/>
                <a:sym typeface="Arial"/>
              </a:rPr>
              <a:t>   </a:t>
            </a:r>
            <a:r>
              <a:rPr lang="en-GB" sz="4400" u="sng">
                <a:solidFill>
                  <a:srgbClr val="FFFF00"/>
                </a:solidFill>
                <a:latin typeface="Arial"/>
                <a:ea typeface="Arial"/>
                <a:cs typeface="Arial"/>
                <a:sym typeface="Arial"/>
              </a:rPr>
              <a:t>St. Joseph’s Primary</a:t>
            </a:r>
            <a:endParaRPr sz="4400" u="sng">
              <a:solidFill>
                <a:srgbClr val="FFFF00"/>
              </a:solidFill>
              <a:latin typeface="Arial"/>
              <a:ea typeface="Arial"/>
              <a:cs typeface="Arial"/>
              <a:sym typeface="Arial"/>
            </a:endParaRPr>
          </a:p>
          <a:p>
            <a:pPr indent="0" lvl="0" marL="0" rtl="0" algn="l">
              <a:lnSpc>
                <a:spcPct val="90000"/>
              </a:lnSpc>
              <a:spcBef>
                <a:spcPts val="0"/>
              </a:spcBef>
              <a:spcAft>
                <a:spcPts val="0"/>
              </a:spcAft>
              <a:buNone/>
            </a:pPr>
            <a:r>
              <a:rPr lang="en-GB" sz="3600">
                <a:solidFill>
                  <a:srgbClr val="FFFF00"/>
                </a:solidFill>
                <a:latin typeface="Arial"/>
                <a:ea typeface="Arial"/>
                <a:cs typeface="Arial"/>
                <a:sym typeface="Arial"/>
              </a:rPr>
              <a:t>            Supporting our Pupils</a:t>
            </a:r>
            <a:endParaRPr sz="3600">
              <a:solidFill>
                <a:srgbClr val="FFFF00"/>
              </a:solidFill>
              <a:latin typeface="Arial"/>
              <a:ea typeface="Arial"/>
              <a:cs typeface="Arial"/>
              <a:sym typeface="Arial"/>
            </a:endParaRPr>
          </a:p>
        </p:txBody>
      </p:sp>
      <p:pic>
        <p:nvPicPr>
          <p:cNvPr id="234" name="Google Shape;234;p28"/>
          <p:cNvPicPr preferRelativeResize="0"/>
          <p:nvPr/>
        </p:nvPicPr>
        <p:blipFill>
          <a:blip r:embed="rId3">
            <a:alphaModFix/>
          </a:blip>
          <a:stretch>
            <a:fillRect/>
          </a:stretch>
        </p:blipFill>
        <p:spPr>
          <a:xfrm>
            <a:off x="0" y="0"/>
            <a:ext cx="1212950" cy="1012800"/>
          </a:xfrm>
          <a:prstGeom prst="rect">
            <a:avLst/>
          </a:prstGeom>
          <a:noFill/>
          <a:ln>
            <a:noFill/>
          </a:ln>
        </p:spPr>
      </p:pic>
      <p:pic>
        <p:nvPicPr>
          <p:cNvPr id="235" name="Google Shape;235;p28"/>
          <p:cNvPicPr preferRelativeResize="0"/>
          <p:nvPr/>
        </p:nvPicPr>
        <p:blipFill>
          <a:blip r:embed="rId4">
            <a:alphaModFix/>
          </a:blip>
          <a:stretch>
            <a:fillRect/>
          </a:stretch>
        </p:blipFill>
        <p:spPr>
          <a:xfrm>
            <a:off x="7445425" y="228058"/>
            <a:ext cx="1505800" cy="556675"/>
          </a:xfrm>
          <a:prstGeom prst="rect">
            <a:avLst/>
          </a:prstGeom>
          <a:noFill/>
          <a:ln>
            <a:noFill/>
          </a:ln>
        </p:spPr>
      </p:pic>
      <p:sp>
        <p:nvSpPr>
          <p:cNvPr id="236" name="Google Shape;236;p28"/>
          <p:cNvSpPr txBox="1"/>
          <p:nvPr/>
        </p:nvSpPr>
        <p:spPr>
          <a:xfrm>
            <a:off x="69150" y="-78800"/>
            <a:ext cx="9281400" cy="8802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600"/>
              </a:spcBef>
              <a:spcAft>
                <a:spcPts val="0"/>
              </a:spcAft>
              <a:buNone/>
            </a:pPr>
            <a:r>
              <a:t/>
            </a:r>
            <a:endParaRPr sz="2100" u="sng">
              <a:solidFill>
                <a:srgbClr val="FFFF00"/>
              </a:solidFill>
            </a:endParaRPr>
          </a:p>
          <a:p>
            <a:pPr indent="0" lvl="0" marL="0" rtl="0" algn="l">
              <a:lnSpc>
                <a:spcPct val="115000"/>
              </a:lnSpc>
              <a:spcBef>
                <a:spcPts val="600"/>
              </a:spcBef>
              <a:spcAft>
                <a:spcPts val="0"/>
              </a:spcAft>
              <a:buNone/>
            </a:pPr>
            <a:r>
              <a:t/>
            </a:r>
            <a:endParaRPr sz="2100" u="sng">
              <a:solidFill>
                <a:srgbClr val="FFFF00"/>
              </a:solidFill>
            </a:endParaRPr>
          </a:p>
          <a:p>
            <a:pPr indent="0" lvl="0" marL="0" rtl="0" algn="l">
              <a:lnSpc>
                <a:spcPct val="115000"/>
              </a:lnSpc>
              <a:spcBef>
                <a:spcPts val="600"/>
              </a:spcBef>
              <a:spcAft>
                <a:spcPts val="0"/>
              </a:spcAft>
              <a:buNone/>
            </a:pPr>
            <a:r>
              <a:t/>
            </a:r>
            <a:endParaRPr sz="2100" u="sng">
              <a:solidFill>
                <a:srgbClr val="FFFF00"/>
              </a:solidFill>
            </a:endParaRPr>
          </a:p>
          <a:p>
            <a:pPr indent="0" lvl="0" marL="0" rtl="0" algn="l">
              <a:lnSpc>
                <a:spcPct val="115000"/>
              </a:lnSpc>
              <a:spcBef>
                <a:spcPts val="600"/>
              </a:spcBef>
              <a:spcAft>
                <a:spcPts val="0"/>
              </a:spcAft>
              <a:buNone/>
            </a:pPr>
            <a:r>
              <a:t/>
            </a:r>
            <a:endParaRPr sz="2100" u="sng">
              <a:solidFill>
                <a:srgbClr val="FFFF00"/>
              </a:solidFill>
            </a:endParaRPr>
          </a:p>
          <a:p>
            <a:pPr indent="0" lvl="0" marL="0" rtl="0" algn="l">
              <a:lnSpc>
                <a:spcPct val="115000"/>
              </a:lnSpc>
              <a:spcBef>
                <a:spcPts val="600"/>
              </a:spcBef>
              <a:spcAft>
                <a:spcPts val="0"/>
              </a:spcAft>
              <a:buNone/>
            </a:pPr>
            <a:r>
              <a:rPr lang="en-GB" sz="2100" u="sng">
                <a:solidFill>
                  <a:srgbClr val="FFFF00"/>
                </a:solidFill>
              </a:rPr>
              <a:t>Task (30 </a:t>
            </a:r>
            <a:r>
              <a:rPr lang="en-GB" sz="2100" u="sng">
                <a:solidFill>
                  <a:srgbClr val="FFFF00"/>
                </a:solidFill>
              </a:rPr>
              <a:t>mins</a:t>
            </a:r>
            <a:r>
              <a:rPr lang="en-GB" sz="2100" u="sng">
                <a:solidFill>
                  <a:srgbClr val="FFFF00"/>
                </a:solidFill>
              </a:rPr>
              <a:t>)</a:t>
            </a:r>
            <a:endParaRPr sz="2100" u="sng">
              <a:solidFill>
                <a:srgbClr val="FFFF00"/>
              </a:solidFill>
            </a:endParaRPr>
          </a:p>
          <a:p>
            <a:pPr indent="-361950" lvl="0" marL="457200" rtl="0" algn="l">
              <a:lnSpc>
                <a:spcPct val="115000"/>
              </a:lnSpc>
              <a:spcBef>
                <a:spcPts val="600"/>
              </a:spcBef>
              <a:spcAft>
                <a:spcPts val="0"/>
              </a:spcAft>
              <a:buClr>
                <a:srgbClr val="FFFF00"/>
              </a:buClr>
              <a:buSzPts val="2100"/>
              <a:buChar char="➢"/>
            </a:pPr>
            <a:r>
              <a:rPr lang="en-GB" sz="2100">
                <a:solidFill>
                  <a:srgbClr val="FFFF00"/>
                </a:solidFill>
              </a:rPr>
              <a:t>The key documents are saved into GSuite:</a:t>
            </a:r>
            <a:endParaRPr sz="2100">
              <a:solidFill>
                <a:srgbClr val="FFFF00"/>
              </a:solidFill>
            </a:endParaRPr>
          </a:p>
          <a:p>
            <a:pPr indent="0" lvl="0" marL="0" rtl="0" algn="l">
              <a:lnSpc>
                <a:spcPct val="115000"/>
              </a:lnSpc>
              <a:spcBef>
                <a:spcPts val="600"/>
              </a:spcBef>
              <a:spcAft>
                <a:spcPts val="0"/>
              </a:spcAft>
              <a:buNone/>
            </a:pPr>
            <a:r>
              <a:rPr lang="en-GB" sz="2100" u="sng">
                <a:solidFill>
                  <a:schemeClr val="hlink"/>
                </a:solidFill>
                <a:hlinkClick r:id="rId5"/>
              </a:rPr>
              <a:t>BEREAVEMENT, LOSS &amp; GRIEF</a:t>
            </a:r>
            <a:endParaRPr sz="2100">
              <a:solidFill>
                <a:srgbClr val="FFFF00"/>
              </a:solidFill>
            </a:endParaRPr>
          </a:p>
          <a:p>
            <a:pPr indent="0" lvl="0" marL="0" rtl="0" algn="l">
              <a:lnSpc>
                <a:spcPct val="115000"/>
              </a:lnSpc>
              <a:spcBef>
                <a:spcPts val="600"/>
              </a:spcBef>
              <a:spcAft>
                <a:spcPts val="0"/>
              </a:spcAft>
              <a:buNone/>
            </a:pPr>
            <a:r>
              <a:t/>
            </a:r>
            <a:endParaRPr sz="2100">
              <a:solidFill>
                <a:srgbClr val="FFFF00"/>
              </a:solidFill>
            </a:endParaRPr>
          </a:p>
          <a:p>
            <a:pPr indent="-361950" lvl="0" marL="457200" rtl="0" algn="l">
              <a:lnSpc>
                <a:spcPct val="115000"/>
              </a:lnSpc>
              <a:spcBef>
                <a:spcPts val="600"/>
              </a:spcBef>
              <a:spcAft>
                <a:spcPts val="0"/>
              </a:spcAft>
              <a:buClr>
                <a:srgbClr val="FFFF00"/>
              </a:buClr>
              <a:buSzPts val="2100"/>
              <a:buChar char="-"/>
            </a:pPr>
            <a:r>
              <a:rPr lang="en-GB" sz="2100">
                <a:solidFill>
                  <a:srgbClr val="FFFF00"/>
                </a:solidFill>
              </a:rPr>
              <a:t>Add material for your stage to this central class folder (Ppt, lessons, etc)</a:t>
            </a:r>
            <a:endParaRPr sz="2100">
              <a:solidFill>
                <a:srgbClr val="FFFF00"/>
              </a:solidFill>
            </a:endParaRPr>
          </a:p>
          <a:p>
            <a:pPr indent="-361950" lvl="0" marL="457200" rtl="0" algn="l">
              <a:lnSpc>
                <a:spcPct val="115000"/>
              </a:lnSpc>
              <a:spcBef>
                <a:spcPts val="0"/>
              </a:spcBef>
              <a:spcAft>
                <a:spcPts val="0"/>
              </a:spcAft>
              <a:buClr>
                <a:srgbClr val="FFFF00"/>
              </a:buClr>
              <a:buSzPts val="2100"/>
              <a:buChar char="-"/>
            </a:pPr>
            <a:r>
              <a:rPr lang="en-GB" sz="2100">
                <a:solidFill>
                  <a:srgbClr val="FFFF00"/>
                </a:solidFill>
              </a:rPr>
              <a:t>Review lesson content with stage partner(s)</a:t>
            </a:r>
            <a:endParaRPr sz="2100">
              <a:solidFill>
                <a:srgbClr val="FFFF00"/>
              </a:solidFill>
            </a:endParaRPr>
          </a:p>
          <a:p>
            <a:pPr indent="-361950" lvl="0" marL="457200" rtl="0" algn="l">
              <a:lnSpc>
                <a:spcPct val="115000"/>
              </a:lnSpc>
              <a:spcBef>
                <a:spcPts val="0"/>
              </a:spcBef>
              <a:spcAft>
                <a:spcPts val="0"/>
              </a:spcAft>
              <a:buClr>
                <a:srgbClr val="FFFF00"/>
              </a:buClr>
              <a:buSzPts val="2100"/>
              <a:buChar char="-"/>
            </a:pPr>
            <a:r>
              <a:rPr lang="en-GB" sz="2100">
                <a:solidFill>
                  <a:srgbClr val="FFFF00"/>
                </a:solidFill>
              </a:rPr>
              <a:t>Return for feedback, comment, questions</a:t>
            </a:r>
            <a:endParaRPr sz="2100">
              <a:solidFill>
                <a:srgbClr val="FFFF00"/>
              </a:solidFill>
            </a:endParaRPr>
          </a:p>
          <a:p>
            <a:pPr indent="0" lvl="0" marL="457200" rtl="0" algn="l">
              <a:lnSpc>
                <a:spcPct val="115000"/>
              </a:lnSpc>
              <a:spcBef>
                <a:spcPts val="600"/>
              </a:spcBef>
              <a:spcAft>
                <a:spcPts val="0"/>
              </a:spcAft>
              <a:buNone/>
            </a:pPr>
            <a:r>
              <a:t/>
            </a:r>
            <a:endParaRPr sz="2100">
              <a:solidFill>
                <a:srgbClr val="FFFF00"/>
              </a:solidFill>
            </a:endParaRPr>
          </a:p>
          <a:p>
            <a:pPr indent="0" lvl="0" marL="0" rtl="0" algn="l">
              <a:lnSpc>
                <a:spcPct val="115000"/>
              </a:lnSpc>
              <a:spcBef>
                <a:spcPts val="600"/>
              </a:spcBef>
              <a:spcAft>
                <a:spcPts val="0"/>
              </a:spcAft>
              <a:buNone/>
            </a:pPr>
            <a:r>
              <a:t/>
            </a:r>
            <a:endParaRPr sz="2100">
              <a:solidFill>
                <a:srgbClr val="FFFF00"/>
              </a:solidFill>
            </a:endParaRPr>
          </a:p>
          <a:p>
            <a:pPr indent="-3083" lvl="0" marL="72102" marR="283394" rtl="0" algn="l">
              <a:lnSpc>
                <a:spcPct val="95448"/>
              </a:lnSpc>
              <a:spcBef>
                <a:spcPts val="2083"/>
              </a:spcBef>
              <a:spcAft>
                <a:spcPts val="0"/>
              </a:spcAft>
              <a:buNone/>
            </a:pPr>
            <a:r>
              <a:t/>
            </a:r>
            <a:endParaRPr sz="1504">
              <a:solidFill>
                <a:srgbClr val="FFFF00"/>
              </a:solidFill>
            </a:endParaRPr>
          </a:p>
          <a:p>
            <a:pPr indent="0" lvl="0" marL="0" rtl="0" algn="l">
              <a:lnSpc>
                <a:spcPct val="115000"/>
              </a:lnSpc>
              <a:spcBef>
                <a:spcPts val="600"/>
              </a:spcBef>
              <a:spcAft>
                <a:spcPts val="0"/>
              </a:spcAft>
              <a:buNone/>
            </a:pPr>
            <a:r>
              <a:t/>
            </a:r>
            <a:endParaRPr sz="2100" u="sng">
              <a:solidFill>
                <a:srgbClr val="FFFF00"/>
              </a:solidFill>
            </a:endParaRPr>
          </a:p>
          <a:p>
            <a:pPr indent="0" lvl="0" marL="0" rtl="0" algn="l">
              <a:lnSpc>
                <a:spcPct val="115000"/>
              </a:lnSpc>
              <a:spcBef>
                <a:spcPts val="600"/>
              </a:spcBef>
              <a:spcAft>
                <a:spcPts val="0"/>
              </a:spcAft>
              <a:buNone/>
            </a:pPr>
            <a:r>
              <a:t/>
            </a:r>
            <a:endParaRPr sz="2100">
              <a:solidFill>
                <a:srgbClr val="FFFF00"/>
              </a:solidFill>
            </a:endParaRPr>
          </a:p>
          <a:p>
            <a:pPr indent="0" lvl="0" marL="0" rtl="0" algn="l">
              <a:lnSpc>
                <a:spcPct val="115000"/>
              </a:lnSpc>
              <a:spcBef>
                <a:spcPts val="600"/>
              </a:spcBef>
              <a:spcAft>
                <a:spcPts val="0"/>
              </a:spcAft>
              <a:buNone/>
            </a:pPr>
            <a:r>
              <a:t/>
            </a:r>
            <a:endParaRPr sz="2100">
              <a:solidFill>
                <a:srgbClr val="FFFF00"/>
              </a:solidFill>
            </a:endParaRPr>
          </a:p>
          <a:p>
            <a:pPr indent="0" lvl="0" marL="0" rtl="0" algn="l">
              <a:lnSpc>
                <a:spcPct val="115000"/>
              </a:lnSpc>
              <a:spcBef>
                <a:spcPts val="600"/>
              </a:spcBef>
              <a:spcAft>
                <a:spcPts val="0"/>
              </a:spcAft>
              <a:buNone/>
            </a:pPr>
            <a:r>
              <a:t/>
            </a:r>
            <a:endParaRPr>
              <a:solidFill>
                <a:srgbClr val="FFFF00"/>
              </a:solidFill>
            </a:endParaRPr>
          </a:p>
          <a:p>
            <a:pPr indent="0" lvl="0" marL="0" rtl="0" algn="l">
              <a:lnSpc>
                <a:spcPct val="115000"/>
              </a:lnSpc>
              <a:spcBef>
                <a:spcPts val="600"/>
              </a:spcBef>
              <a:spcAft>
                <a:spcPts val="0"/>
              </a:spcAft>
              <a:buNone/>
            </a:pPr>
            <a:r>
              <a:t/>
            </a:r>
            <a:endParaRPr>
              <a:highlight>
                <a:srgbClr val="FFFFFF"/>
              </a:highlight>
            </a:endParaRPr>
          </a:p>
          <a:p>
            <a:pPr indent="0" lvl="0" marL="0" marR="291739" rtl="0" algn="l">
              <a:lnSpc>
                <a:spcPct val="97787"/>
              </a:lnSpc>
              <a:spcBef>
                <a:spcPts val="100"/>
              </a:spcBef>
              <a:spcAft>
                <a:spcPts val="0"/>
              </a:spcAft>
              <a:buNone/>
            </a:pPr>
            <a:r>
              <a:t/>
            </a:r>
            <a:endParaRPr>
              <a:highlight>
                <a:srgbClr val="FFFFFF"/>
              </a:highlight>
            </a:endParaRPr>
          </a:p>
          <a:p>
            <a:pPr indent="0" lvl="0" marL="457200" rtl="0" algn="l">
              <a:lnSpc>
                <a:spcPct val="115000"/>
              </a:lnSpc>
              <a:spcBef>
                <a:spcPts val="600"/>
              </a:spcBef>
              <a:spcAft>
                <a:spcPts val="0"/>
              </a:spcAft>
              <a:buNone/>
            </a:pPr>
            <a:r>
              <a:t/>
            </a:r>
            <a:endParaRPr>
              <a:solidFill>
                <a:srgbClr val="FFFF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9"/>
          <p:cNvSpPr txBox="1"/>
          <p:nvPr>
            <p:ph type="ctrTitle"/>
          </p:nvPr>
        </p:nvSpPr>
        <p:spPr>
          <a:xfrm>
            <a:off x="367800" y="2"/>
            <a:ext cx="8222100" cy="1339800"/>
          </a:xfrm>
          <a:prstGeom prst="rect">
            <a:avLst/>
          </a:prstGeom>
        </p:spPr>
        <p:txBody>
          <a:bodyPr anchorCtr="0" anchor="b" bIns="91425" lIns="91425" spcFirstLastPara="1" rIns="91425" wrap="square" tIns="91425">
            <a:normAutofit fontScale="90000"/>
          </a:bodyPr>
          <a:lstStyle/>
          <a:p>
            <a:pPr indent="0" lvl="0" marL="0" rtl="0" algn="l">
              <a:lnSpc>
                <a:spcPct val="90000"/>
              </a:lnSpc>
              <a:spcBef>
                <a:spcPts val="0"/>
              </a:spcBef>
              <a:spcAft>
                <a:spcPts val="0"/>
              </a:spcAft>
              <a:buNone/>
            </a:pPr>
            <a:r>
              <a:rPr lang="en-GB" sz="4400" u="sng">
                <a:solidFill>
                  <a:srgbClr val="FFFF00"/>
                </a:solidFill>
                <a:latin typeface="Arial"/>
                <a:ea typeface="Arial"/>
                <a:cs typeface="Arial"/>
                <a:sym typeface="Arial"/>
              </a:rPr>
              <a:t>     </a:t>
            </a:r>
            <a:r>
              <a:rPr lang="en-GB" sz="4400">
                <a:solidFill>
                  <a:srgbClr val="FFFF00"/>
                </a:solidFill>
                <a:latin typeface="Arial"/>
                <a:ea typeface="Arial"/>
                <a:cs typeface="Arial"/>
                <a:sym typeface="Arial"/>
              </a:rPr>
              <a:t>   </a:t>
            </a:r>
            <a:r>
              <a:rPr lang="en-GB" sz="4400" u="sng">
                <a:solidFill>
                  <a:srgbClr val="FFFF00"/>
                </a:solidFill>
                <a:latin typeface="Arial"/>
                <a:ea typeface="Arial"/>
                <a:cs typeface="Arial"/>
                <a:sym typeface="Arial"/>
              </a:rPr>
              <a:t>St. Joseph’s Primary</a:t>
            </a:r>
            <a:endParaRPr sz="4400" u="sng">
              <a:solidFill>
                <a:srgbClr val="FFFF00"/>
              </a:solidFill>
              <a:latin typeface="Arial"/>
              <a:ea typeface="Arial"/>
              <a:cs typeface="Arial"/>
              <a:sym typeface="Arial"/>
            </a:endParaRPr>
          </a:p>
          <a:p>
            <a:pPr indent="0" lvl="0" marL="0" rtl="0" algn="l">
              <a:lnSpc>
                <a:spcPct val="90000"/>
              </a:lnSpc>
              <a:spcBef>
                <a:spcPts val="0"/>
              </a:spcBef>
              <a:spcAft>
                <a:spcPts val="0"/>
              </a:spcAft>
              <a:buNone/>
            </a:pPr>
            <a:r>
              <a:rPr lang="en-GB" sz="3600">
                <a:solidFill>
                  <a:srgbClr val="FFFF00"/>
                </a:solidFill>
                <a:latin typeface="Arial"/>
                <a:ea typeface="Arial"/>
                <a:cs typeface="Arial"/>
                <a:sym typeface="Arial"/>
              </a:rPr>
              <a:t>            Supporting our Pupils</a:t>
            </a:r>
            <a:endParaRPr sz="3600">
              <a:solidFill>
                <a:srgbClr val="FFFF00"/>
              </a:solidFill>
              <a:latin typeface="Arial"/>
              <a:ea typeface="Arial"/>
              <a:cs typeface="Arial"/>
              <a:sym typeface="Arial"/>
            </a:endParaRPr>
          </a:p>
        </p:txBody>
      </p:sp>
      <p:pic>
        <p:nvPicPr>
          <p:cNvPr id="242" name="Google Shape;242;p29"/>
          <p:cNvPicPr preferRelativeResize="0"/>
          <p:nvPr/>
        </p:nvPicPr>
        <p:blipFill>
          <a:blip r:embed="rId3">
            <a:alphaModFix/>
          </a:blip>
          <a:stretch>
            <a:fillRect/>
          </a:stretch>
        </p:blipFill>
        <p:spPr>
          <a:xfrm>
            <a:off x="0" y="0"/>
            <a:ext cx="1212950" cy="1012800"/>
          </a:xfrm>
          <a:prstGeom prst="rect">
            <a:avLst/>
          </a:prstGeom>
          <a:noFill/>
          <a:ln>
            <a:noFill/>
          </a:ln>
        </p:spPr>
      </p:pic>
      <p:pic>
        <p:nvPicPr>
          <p:cNvPr id="243" name="Google Shape;243;p29"/>
          <p:cNvPicPr preferRelativeResize="0"/>
          <p:nvPr/>
        </p:nvPicPr>
        <p:blipFill>
          <a:blip r:embed="rId4">
            <a:alphaModFix/>
          </a:blip>
          <a:stretch>
            <a:fillRect/>
          </a:stretch>
        </p:blipFill>
        <p:spPr>
          <a:xfrm>
            <a:off x="7445425" y="228058"/>
            <a:ext cx="1505800" cy="556675"/>
          </a:xfrm>
          <a:prstGeom prst="rect">
            <a:avLst/>
          </a:prstGeom>
          <a:noFill/>
          <a:ln>
            <a:noFill/>
          </a:ln>
        </p:spPr>
      </p:pic>
      <p:sp>
        <p:nvSpPr>
          <p:cNvPr id="244" name="Google Shape;244;p29"/>
          <p:cNvSpPr txBox="1"/>
          <p:nvPr/>
        </p:nvSpPr>
        <p:spPr>
          <a:xfrm>
            <a:off x="69150" y="-78800"/>
            <a:ext cx="9005700" cy="6662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600"/>
              </a:spcBef>
              <a:spcAft>
                <a:spcPts val="0"/>
              </a:spcAft>
              <a:buNone/>
            </a:pPr>
            <a:r>
              <a:t/>
            </a:r>
            <a:endParaRPr sz="2100" u="sng">
              <a:solidFill>
                <a:srgbClr val="FFFF00"/>
              </a:solidFill>
            </a:endParaRPr>
          </a:p>
          <a:p>
            <a:pPr indent="0" lvl="0" marL="0" rtl="0" algn="l">
              <a:lnSpc>
                <a:spcPct val="115000"/>
              </a:lnSpc>
              <a:spcBef>
                <a:spcPts val="600"/>
              </a:spcBef>
              <a:spcAft>
                <a:spcPts val="0"/>
              </a:spcAft>
              <a:buNone/>
            </a:pPr>
            <a:r>
              <a:t/>
            </a:r>
            <a:endParaRPr sz="2100" u="sng">
              <a:solidFill>
                <a:srgbClr val="FFFF00"/>
              </a:solidFill>
            </a:endParaRPr>
          </a:p>
          <a:p>
            <a:pPr indent="0" lvl="0" marL="0" rtl="0" algn="l">
              <a:lnSpc>
                <a:spcPct val="115000"/>
              </a:lnSpc>
              <a:spcBef>
                <a:spcPts val="600"/>
              </a:spcBef>
              <a:spcAft>
                <a:spcPts val="0"/>
              </a:spcAft>
              <a:buNone/>
            </a:pPr>
            <a:r>
              <a:t/>
            </a:r>
            <a:endParaRPr sz="2100" u="sng">
              <a:solidFill>
                <a:srgbClr val="FFFF00"/>
              </a:solidFill>
            </a:endParaRPr>
          </a:p>
          <a:p>
            <a:pPr indent="0" lvl="0" marL="0" rtl="0" algn="l">
              <a:lnSpc>
                <a:spcPct val="115000"/>
              </a:lnSpc>
              <a:spcBef>
                <a:spcPts val="600"/>
              </a:spcBef>
              <a:spcAft>
                <a:spcPts val="0"/>
              </a:spcAft>
              <a:buNone/>
            </a:pPr>
            <a:r>
              <a:t/>
            </a:r>
            <a:endParaRPr sz="2100" u="sng">
              <a:solidFill>
                <a:srgbClr val="FFFF00"/>
              </a:solidFill>
            </a:endParaRPr>
          </a:p>
          <a:p>
            <a:pPr indent="0" lvl="0" marL="0" rtl="0" algn="l">
              <a:lnSpc>
                <a:spcPct val="115000"/>
              </a:lnSpc>
              <a:spcBef>
                <a:spcPts val="600"/>
              </a:spcBef>
              <a:spcAft>
                <a:spcPts val="0"/>
              </a:spcAft>
              <a:buNone/>
            </a:pPr>
            <a:r>
              <a:rPr lang="en-GB" sz="2100" u="sng">
                <a:solidFill>
                  <a:srgbClr val="FFFF00"/>
                </a:solidFill>
              </a:rPr>
              <a:t>COMMENTS</a:t>
            </a:r>
            <a:r>
              <a:rPr lang="en-GB" sz="2100">
                <a:solidFill>
                  <a:srgbClr val="FFFF00"/>
                </a:solidFill>
              </a:rPr>
              <a:t>: </a:t>
            </a:r>
            <a:endParaRPr sz="2100">
              <a:solidFill>
                <a:srgbClr val="FFFF00"/>
              </a:solidFill>
            </a:endParaRPr>
          </a:p>
          <a:p>
            <a:pPr indent="0" lvl="0" marL="0" rtl="0" algn="l">
              <a:lnSpc>
                <a:spcPct val="115000"/>
              </a:lnSpc>
              <a:spcBef>
                <a:spcPts val="600"/>
              </a:spcBef>
              <a:spcAft>
                <a:spcPts val="0"/>
              </a:spcAft>
              <a:buNone/>
            </a:pPr>
            <a:r>
              <a:t/>
            </a:r>
            <a:endParaRPr sz="2100">
              <a:solidFill>
                <a:srgbClr val="FFFF00"/>
              </a:solidFill>
            </a:endParaRPr>
          </a:p>
          <a:p>
            <a:pPr indent="0" lvl="0" marL="0" rtl="0" algn="l">
              <a:lnSpc>
                <a:spcPct val="115000"/>
              </a:lnSpc>
              <a:spcBef>
                <a:spcPts val="600"/>
              </a:spcBef>
              <a:spcAft>
                <a:spcPts val="0"/>
              </a:spcAft>
              <a:buNone/>
            </a:pPr>
            <a:r>
              <a:t/>
            </a:r>
            <a:endParaRPr sz="2100">
              <a:solidFill>
                <a:srgbClr val="FFFF00"/>
              </a:solidFill>
            </a:endParaRPr>
          </a:p>
          <a:p>
            <a:pPr indent="0" lvl="0" marL="0" rtl="0" algn="l">
              <a:lnSpc>
                <a:spcPct val="115000"/>
              </a:lnSpc>
              <a:spcBef>
                <a:spcPts val="600"/>
              </a:spcBef>
              <a:spcAft>
                <a:spcPts val="0"/>
              </a:spcAft>
              <a:buNone/>
            </a:pPr>
            <a:r>
              <a:t/>
            </a:r>
            <a:endParaRPr sz="2100">
              <a:solidFill>
                <a:srgbClr val="FFFF00"/>
              </a:solidFill>
            </a:endParaRPr>
          </a:p>
          <a:p>
            <a:pPr indent="0" lvl="0" marL="0" rtl="0" algn="l">
              <a:lnSpc>
                <a:spcPct val="115000"/>
              </a:lnSpc>
              <a:spcBef>
                <a:spcPts val="600"/>
              </a:spcBef>
              <a:spcAft>
                <a:spcPts val="0"/>
              </a:spcAft>
              <a:buNone/>
            </a:pPr>
            <a:r>
              <a:rPr lang="en-GB" sz="2100" u="sng">
                <a:solidFill>
                  <a:srgbClr val="FFFF00"/>
                </a:solidFill>
              </a:rPr>
              <a:t>QUESTIONS:</a:t>
            </a:r>
            <a:r>
              <a:rPr lang="en-GB" sz="2100">
                <a:solidFill>
                  <a:srgbClr val="FFFF00"/>
                </a:solidFill>
              </a:rPr>
              <a:t> </a:t>
            </a:r>
            <a:endParaRPr sz="2100">
              <a:solidFill>
                <a:srgbClr val="FFFF00"/>
              </a:solidFill>
            </a:endParaRPr>
          </a:p>
          <a:p>
            <a:pPr indent="0" lvl="0" marL="0" rtl="0" algn="l">
              <a:lnSpc>
                <a:spcPct val="115000"/>
              </a:lnSpc>
              <a:spcBef>
                <a:spcPts val="600"/>
              </a:spcBef>
              <a:spcAft>
                <a:spcPts val="0"/>
              </a:spcAft>
              <a:buNone/>
            </a:pPr>
            <a:r>
              <a:t/>
            </a:r>
            <a:endParaRPr sz="2100">
              <a:solidFill>
                <a:srgbClr val="FFFF00"/>
              </a:solidFill>
            </a:endParaRPr>
          </a:p>
          <a:p>
            <a:pPr indent="0" lvl="0" marL="0" rtl="0" algn="l">
              <a:lnSpc>
                <a:spcPct val="115000"/>
              </a:lnSpc>
              <a:spcBef>
                <a:spcPts val="600"/>
              </a:spcBef>
              <a:spcAft>
                <a:spcPts val="0"/>
              </a:spcAft>
              <a:buNone/>
            </a:pPr>
            <a:r>
              <a:t/>
            </a:r>
            <a:endParaRPr sz="2100">
              <a:solidFill>
                <a:srgbClr val="FFFF00"/>
              </a:solidFill>
            </a:endParaRPr>
          </a:p>
          <a:p>
            <a:pPr indent="0" lvl="0" marL="0" rtl="0" algn="l">
              <a:lnSpc>
                <a:spcPct val="115000"/>
              </a:lnSpc>
              <a:spcBef>
                <a:spcPts val="600"/>
              </a:spcBef>
              <a:spcAft>
                <a:spcPts val="0"/>
              </a:spcAft>
              <a:buNone/>
            </a:pPr>
            <a:r>
              <a:t/>
            </a:r>
            <a:endParaRPr sz="2100">
              <a:solidFill>
                <a:srgbClr val="FFFF00"/>
              </a:solidFill>
            </a:endParaRPr>
          </a:p>
          <a:p>
            <a:pPr indent="0" lvl="0" marL="0" rtl="0" algn="l">
              <a:lnSpc>
                <a:spcPct val="115000"/>
              </a:lnSpc>
              <a:spcBef>
                <a:spcPts val="600"/>
              </a:spcBef>
              <a:spcAft>
                <a:spcPts val="0"/>
              </a:spcAft>
              <a:buNone/>
            </a:pPr>
            <a:r>
              <a:t/>
            </a:r>
            <a:endParaRPr>
              <a:solidFill>
                <a:srgbClr val="FFFF00"/>
              </a:solidFill>
            </a:endParaRPr>
          </a:p>
          <a:p>
            <a:pPr indent="0" lvl="0" marL="0" rtl="0" algn="l">
              <a:lnSpc>
                <a:spcPct val="115000"/>
              </a:lnSpc>
              <a:spcBef>
                <a:spcPts val="600"/>
              </a:spcBef>
              <a:spcAft>
                <a:spcPts val="0"/>
              </a:spcAft>
              <a:buNone/>
            </a:pPr>
            <a:r>
              <a:t/>
            </a:r>
            <a:endParaRPr>
              <a:highlight>
                <a:srgbClr val="FFFFFF"/>
              </a:highlight>
            </a:endParaRPr>
          </a:p>
          <a:p>
            <a:pPr indent="0" lvl="0" marL="0" marR="291739" rtl="0" algn="l">
              <a:lnSpc>
                <a:spcPct val="97787"/>
              </a:lnSpc>
              <a:spcBef>
                <a:spcPts val="100"/>
              </a:spcBef>
              <a:spcAft>
                <a:spcPts val="0"/>
              </a:spcAft>
              <a:buNone/>
            </a:pPr>
            <a:r>
              <a:t/>
            </a:r>
            <a:endParaRPr>
              <a:highlight>
                <a:srgbClr val="FFFFFF"/>
              </a:highlight>
            </a:endParaRPr>
          </a:p>
          <a:p>
            <a:pPr indent="0" lvl="0" marL="457200" rtl="0" algn="l">
              <a:lnSpc>
                <a:spcPct val="115000"/>
              </a:lnSpc>
              <a:spcBef>
                <a:spcPts val="600"/>
              </a:spcBef>
              <a:spcAft>
                <a:spcPts val="0"/>
              </a:spcAft>
              <a:buNone/>
            </a:pPr>
            <a:r>
              <a:t/>
            </a:r>
            <a:endParaRPr>
              <a:solidFill>
                <a:srgbClr val="FFFF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0"/>
          <p:cNvSpPr txBox="1"/>
          <p:nvPr>
            <p:ph type="ctrTitle"/>
          </p:nvPr>
        </p:nvSpPr>
        <p:spPr>
          <a:xfrm>
            <a:off x="367800" y="2"/>
            <a:ext cx="8222100" cy="1339800"/>
          </a:xfrm>
          <a:prstGeom prst="rect">
            <a:avLst/>
          </a:prstGeom>
        </p:spPr>
        <p:txBody>
          <a:bodyPr anchorCtr="0" anchor="b" bIns="91425" lIns="91425" spcFirstLastPara="1" rIns="91425" wrap="square" tIns="91425">
            <a:normAutofit fontScale="90000"/>
          </a:bodyPr>
          <a:lstStyle/>
          <a:p>
            <a:pPr indent="0" lvl="0" marL="0" rtl="0" algn="l">
              <a:lnSpc>
                <a:spcPct val="90000"/>
              </a:lnSpc>
              <a:spcBef>
                <a:spcPts val="0"/>
              </a:spcBef>
              <a:spcAft>
                <a:spcPts val="0"/>
              </a:spcAft>
              <a:buNone/>
            </a:pPr>
            <a:r>
              <a:rPr lang="en-GB" sz="4400" u="sng">
                <a:solidFill>
                  <a:srgbClr val="FFFF00"/>
                </a:solidFill>
                <a:latin typeface="Arial"/>
                <a:ea typeface="Arial"/>
                <a:cs typeface="Arial"/>
                <a:sym typeface="Arial"/>
              </a:rPr>
              <a:t>     </a:t>
            </a:r>
            <a:r>
              <a:rPr lang="en-GB" sz="4400">
                <a:solidFill>
                  <a:srgbClr val="FFFF00"/>
                </a:solidFill>
                <a:latin typeface="Arial"/>
                <a:ea typeface="Arial"/>
                <a:cs typeface="Arial"/>
                <a:sym typeface="Arial"/>
              </a:rPr>
              <a:t>   </a:t>
            </a:r>
            <a:r>
              <a:rPr lang="en-GB" sz="4400" u="sng">
                <a:solidFill>
                  <a:srgbClr val="FFFF00"/>
                </a:solidFill>
                <a:latin typeface="Arial"/>
                <a:ea typeface="Arial"/>
                <a:cs typeface="Arial"/>
                <a:sym typeface="Arial"/>
              </a:rPr>
              <a:t>St. Joseph’s Primary</a:t>
            </a:r>
            <a:endParaRPr sz="4400" u="sng">
              <a:solidFill>
                <a:srgbClr val="FFFF00"/>
              </a:solidFill>
              <a:latin typeface="Arial"/>
              <a:ea typeface="Arial"/>
              <a:cs typeface="Arial"/>
              <a:sym typeface="Arial"/>
            </a:endParaRPr>
          </a:p>
          <a:p>
            <a:pPr indent="0" lvl="0" marL="0" rtl="0" algn="l">
              <a:lnSpc>
                <a:spcPct val="90000"/>
              </a:lnSpc>
              <a:spcBef>
                <a:spcPts val="0"/>
              </a:spcBef>
              <a:spcAft>
                <a:spcPts val="0"/>
              </a:spcAft>
              <a:buNone/>
            </a:pPr>
            <a:r>
              <a:rPr lang="en-GB" sz="3600">
                <a:solidFill>
                  <a:srgbClr val="FFFF00"/>
                </a:solidFill>
                <a:latin typeface="Arial"/>
                <a:ea typeface="Arial"/>
                <a:cs typeface="Arial"/>
                <a:sym typeface="Arial"/>
              </a:rPr>
              <a:t>            Supporting our Pupils</a:t>
            </a:r>
            <a:endParaRPr sz="3600">
              <a:solidFill>
                <a:srgbClr val="FFFF00"/>
              </a:solidFill>
              <a:latin typeface="Arial"/>
              <a:ea typeface="Arial"/>
              <a:cs typeface="Arial"/>
              <a:sym typeface="Arial"/>
            </a:endParaRPr>
          </a:p>
        </p:txBody>
      </p:sp>
      <p:pic>
        <p:nvPicPr>
          <p:cNvPr id="250" name="Google Shape;250;p30"/>
          <p:cNvPicPr preferRelativeResize="0"/>
          <p:nvPr/>
        </p:nvPicPr>
        <p:blipFill>
          <a:blip r:embed="rId3">
            <a:alphaModFix/>
          </a:blip>
          <a:stretch>
            <a:fillRect/>
          </a:stretch>
        </p:blipFill>
        <p:spPr>
          <a:xfrm>
            <a:off x="0" y="0"/>
            <a:ext cx="1212950" cy="1012800"/>
          </a:xfrm>
          <a:prstGeom prst="rect">
            <a:avLst/>
          </a:prstGeom>
          <a:noFill/>
          <a:ln>
            <a:noFill/>
          </a:ln>
        </p:spPr>
      </p:pic>
      <p:pic>
        <p:nvPicPr>
          <p:cNvPr id="251" name="Google Shape;251;p30"/>
          <p:cNvPicPr preferRelativeResize="0"/>
          <p:nvPr/>
        </p:nvPicPr>
        <p:blipFill>
          <a:blip r:embed="rId4">
            <a:alphaModFix/>
          </a:blip>
          <a:stretch>
            <a:fillRect/>
          </a:stretch>
        </p:blipFill>
        <p:spPr>
          <a:xfrm>
            <a:off x="7445425" y="228058"/>
            <a:ext cx="1505800" cy="556675"/>
          </a:xfrm>
          <a:prstGeom prst="rect">
            <a:avLst/>
          </a:prstGeom>
          <a:noFill/>
          <a:ln>
            <a:noFill/>
          </a:ln>
        </p:spPr>
      </p:pic>
      <p:sp>
        <p:nvSpPr>
          <p:cNvPr id="252" name="Google Shape;252;p30"/>
          <p:cNvSpPr txBox="1"/>
          <p:nvPr/>
        </p:nvSpPr>
        <p:spPr>
          <a:xfrm>
            <a:off x="69150" y="-78800"/>
            <a:ext cx="9281400" cy="10106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600"/>
              </a:spcBef>
              <a:spcAft>
                <a:spcPts val="0"/>
              </a:spcAft>
              <a:buNone/>
            </a:pPr>
            <a:r>
              <a:t/>
            </a:r>
            <a:endParaRPr sz="2100" u="sng">
              <a:solidFill>
                <a:srgbClr val="FFFF00"/>
              </a:solidFill>
            </a:endParaRPr>
          </a:p>
          <a:p>
            <a:pPr indent="0" lvl="0" marL="0" rtl="0" algn="l">
              <a:lnSpc>
                <a:spcPct val="115000"/>
              </a:lnSpc>
              <a:spcBef>
                <a:spcPts val="600"/>
              </a:spcBef>
              <a:spcAft>
                <a:spcPts val="0"/>
              </a:spcAft>
              <a:buNone/>
            </a:pPr>
            <a:r>
              <a:t/>
            </a:r>
            <a:endParaRPr sz="2100" u="sng">
              <a:solidFill>
                <a:srgbClr val="FFFF00"/>
              </a:solidFill>
            </a:endParaRPr>
          </a:p>
          <a:p>
            <a:pPr indent="0" lvl="0" marL="0" rtl="0" algn="l">
              <a:lnSpc>
                <a:spcPct val="115000"/>
              </a:lnSpc>
              <a:spcBef>
                <a:spcPts val="600"/>
              </a:spcBef>
              <a:spcAft>
                <a:spcPts val="0"/>
              </a:spcAft>
              <a:buNone/>
            </a:pPr>
            <a:r>
              <a:t/>
            </a:r>
            <a:endParaRPr sz="2100" u="sng">
              <a:solidFill>
                <a:srgbClr val="FFFF00"/>
              </a:solidFill>
            </a:endParaRPr>
          </a:p>
          <a:p>
            <a:pPr indent="0" lvl="0" marL="0" rtl="0" algn="l">
              <a:lnSpc>
                <a:spcPct val="115000"/>
              </a:lnSpc>
              <a:spcBef>
                <a:spcPts val="600"/>
              </a:spcBef>
              <a:spcAft>
                <a:spcPts val="0"/>
              </a:spcAft>
              <a:buNone/>
            </a:pPr>
            <a:r>
              <a:t/>
            </a:r>
            <a:endParaRPr sz="2100" u="sng">
              <a:solidFill>
                <a:srgbClr val="FFFF00"/>
              </a:solidFill>
            </a:endParaRPr>
          </a:p>
          <a:p>
            <a:pPr indent="0" lvl="0" marL="457200" rtl="0" algn="l">
              <a:lnSpc>
                <a:spcPct val="115000"/>
              </a:lnSpc>
              <a:spcBef>
                <a:spcPts val="600"/>
              </a:spcBef>
              <a:spcAft>
                <a:spcPts val="0"/>
              </a:spcAft>
              <a:buNone/>
            </a:pPr>
            <a:r>
              <a:t/>
            </a:r>
            <a:endParaRPr sz="3400" u="sng">
              <a:solidFill>
                <a:srgbClr val="FFFF00"/>
              </a:solidFill>
            </a:endParaRPr>
          </a:p>
          <a:p>
            <a:pPr indent="0" lvl="0" marL="457200" rtl="0" algn="l">
              <a:lnSpc>
                <a:spcPct val="115000"/>
              </a:lnSpc>
              <a:spcBef>
                <a:spcPts val="600"/>
              </a:spcBef>
              <a:spcAft>
                <a:spcPts val="0"/>
              </a:spcAft>
              <a:buNone/>
            </a:pPr>
            <a:r>
              <a:t/>
            </a:r>
            <a:endParaRPr sz="3400" u="sng">
              <a:solidFill>
                <a:srgbClr val="FFFF00"/>
              </a:solidFill>
            </a:endParaRPr>
          </a:p>
          <a:p>
            <a:pPr indent="0" lvl="0" marL="457200" rtl="0" algn="l">
              <a:lnSpc>
                <a:spcPct val="115000"/>
              </a:lnSpc>
              <a:spcBef>
                <a:spcPts val="600"/>
              </a:spcBef>
              <a:spcAft>
                <a:spcPts val="0"/>
              </a:spcAft>
              <a:buNone/>
            </a:pPr>
            <a:r>
              <a:t/>
            </a:r>
            <a:endParaRPr sz="3400" u="sng">
              <a:solidFill>
                <a:srgbClr val="FFFF00"/>
              </a:solidFill>
            </a:endParaRPr>
          </a:p>
          <a:p>
            <a:pPr indent="0" lvl="0" marL="457200" rtl="0" algn="l">
              <a:lnSpc>
                <a:spcPct val="115000"/>
              </a:lnSpc>
              <a:spcBef>
                <a:spcPts val="600"/>
              </a:spcBef>
              <a:spcAft>
                <a:spcPts val="0"/>
              </a:spcAft>
              <a:buNone/>
            </a:pPr>
            <a:r>
              <a:rPr lang="en-GB" sz="3400">
                <a:solidFill>
                  <a:srgbClr val="FFFF00"/>
                </a:solidFill>
              </a:rPr>
              <a:t>      </a:t>
            </a:r>
            <a:r>
              <a:rPr lang="en-GB" sz="3400">
                <a:solidFill>
                  <a:srgbClr val="FFFF00"/>
                </a:solidFill>
              </a:rPr>
              <a:t>What happened next?..................</a:t>
            </a:r>
            <a:endParaRPr sz="3400">
              <a:solidFill>
                <a:srgbClr val="FFFF00"/>
              </a:solidFill>
            </a:endParaRPr>
          </a:p>
          <a:p>
            <a:pPr indent="0" lvl="0" marL="0" rtl="0" algn="l">
              <a:lnSpc>
                <a:spcPct val="115000"/>
              </a:lnSpc>
              <a:spcBef>
                <a:spcPts val="600"/>
              </a:spcBef>
              <a:spcAft>
                <a:spcPts val="0"/>
              </a:spcAft>
              <a:buNone/>
            </a:pPr>
            <a:r>
              <a:t/>
            </a:r>
            <a:endParaRPr sz="3400">
              <a:solidFill>
                <a:srgbClr val="FFFF00"/>
              </a:solidFill>
            </a:endParaRPr>
          </a:p>
          <a:p>
            <a:pPr indent="0" lvl="0" marL="0" rtl="0" algn="l">
              <a:lnSpc>
                <a:spcPct val="115000"/>
              </a:lnSpc>
              <a:spcBef>
                <a:spcPts val="600"/>
              </a:spcBef>
              <a:spcAft>
                <a:spcPts val="0"/>
              </a:spcAft>
              <a:buNone/>
            </a:pPr>
            <a:r>
              <a:t/>
            </a:r>
            <a:endParaRPr sz="2100">
              <a:solidFill>
                <a:srgbClr val="FFFF00"/>
              </a:solidFill>
            </a:endParaRPr>
          </a:p>
          <a:p>
            <a:pPr indent="0" lvl="0" marL="457200" rtl="0" algn="l">
              <a:lnSpc>
                <a:spcPct val="115000"/>
              </a:lnSpc>
              <a:spcBef>
                <a:spcPts val="600"/>
              </a:spcBef>
              <a:spcAft>
                <a:spcPts val="0"/>
              </a:spcAft>
              <a:buNone/>
            </a:pPr>
            <a:r>
              <a:t/>
            </a:r>
            <a:endParaRPr sz="2100">
              <a:solidFill>
                <a:srgbClr val="FFFF00"/>
              </a:solidFill>
            </a:endParaRPr>
          </a:p>
          <a:p>
            <a:pPr indent="0" lvl="0" marL="457200" rtl="0" algn="l">
              <a:lnSpc>
                <a:spcPct val="115000"/>
              </a:lnSpc>
              <a:spcBef>
                <a:spcPts val="600"/>
              </a:spcBef>
              <a:spcAft>
                <a:spcPts val="0"/>
              </a:spcAft>
              <a:buNone/>
            </a:pPr>
            <a:r>
              <a:t/>
            </a:r>
            <a:endParaRPr sz="2100">
              <a:solidFill>
                <a:srgbClr val="FFFF00"/>
              </a:solidFill>
            </a:endParaRPr>
          </a:p>
          <a:p>
            <a:pPr indent="0" lvl="0" marL="0" rtl="0" algn="l">
              <a:lnSpc>
                <a:spcPct val="115000"/>
              </a:lnSpc>
              <a:spcBef>
                <a:spcPts val="600"/>
              </a:spcBef>
              <a:spcAft>
                <a:spcPts val="0"/>
              </a:spcAft>
              <a:buNone/>
            </a:pPr>
            <a:r>
              <a:t/>
            </a:r>
            <a:endParaRPr sz="2100">
              <a:solidFill>
                <a:srgbClr val="FFFF00"/>
              </a:solidFill>
            </a:endParaRPr>
          </a:p>
          <a:p>
            <a:pPr indent="-3083" lvl="0" marL="72102" marR="283394" rtl="0" algn="l">
              <a:lnSpc>
                <a:spcPct val="95448"/>
              </a:lnSpc>
              <a:spcBef>
                <a:spcPts val="2083"/>
              </a:spcBef>
              <a:spcAft>
                <a:spcPts val="0"/>
              </a:spcAft>
              <a:buNone/>
            </a:pPr>
            <a:r>
              <a:t/>
            </a:r>
            <a:endParaRPr sz="1504">
              <a:solidFill>
                <a:srgbClr val="FFFF00"/>
              </a:solidFill>
            </a:endParaRPr>
          </a:p>
          <a:p>
            <a:pPr indent="0" lvl="0" marL="0" rtl="0" algn="l">
              <a:lnSpc>
                <a:spcPct val="115000"/>
              </a:lnSpc>
              <a:spcBef>
                <a:spcPts val="600"/>
              </a:spcBef>
              <a:spcAft>
                <a:spcPts val="0"/>
              </a:spcAft>
              <a:buNone/>
            </a:pPr>
            <a:r>
              <a:t/>
            </a:r>
            <a:endParaRPr sz="2100" u="sng">
              <a:solidFill>
                <a:srgbClr val="FFFF00"/>
              </a:solidFill>
            </a:endParaRPr>
          </a:p>
          <a:p>
            <a:pPr indent="0" lvl="0" marL="0" rtl="0" algn="l">
              <a:lnSpc>
                <a:spcPct val="115000"/>
              </a:lnSpc>
              <a:spcBef>
                <a:spcPts val="600"/>
              </a:spcBef>
              <a:spcAft>
                <a:spcPts val="0"/>
              </a:spcAft>
              <a:buNone/>
            </a:pPr>
            <a:r>
              <a:t/>
            </a:r>
            <a:endParaRPr sz="2100">
              <a:solidFill>
                <a:srgbClr val="FFFF00"/>
              </a:solidFill>
            </a:endParaRPr>
          </a:p>
          <a:p>
            <a:pPr indent="0" lvl="0" marL="0" rtl="0" algn="l">
              <a:lnSpc>
                <a:spcPct val="115000"/>
              </a:lnSpc>
              <a:spcBef>
                <a:spcPts val="600"/>
              </a:spcBef>
              <a:spcAft>
                <a:spcPts val="0"/>
              </a:spcAft>
              <a:buNone/>
            </a:pPr>
            <a:r>
              <a:t/>
            </a:r>
            <a:endParaRPr sz="2100">
              <a:solidFill>
                <a:srgbClr val="FFFF00"/>
              </a:solidFill>
            </a:endParaRPr>
          </a:p>
          <a:p>
            <a:pPr indent="0" lvl="0" marL="0" rtl="0" algn="l">
              <a:lnSpc>
                <a:spcPct val="115000"/>
              </a:lnSpc>
              <a:spcBef>
                <a:spcPts val="600"/>
              </a:spcBef>
              <a:spcAft>
                <a:spcPts val="0"/>
              </a:spcAft>
              <a:buNone/>
            </a:pPr>
            <a:r>
              <a:t/>
            </a:r>
            <a:endParaRPr>
              <a:solidFill>
                <a:srgbClr val="FFFF00"/>
              </a:solidFill>
            </a:endParaRPr>
          </a:p>
          <a:p>
            <a:pPr indent="0" lvl="0" marL="0" rtl="0" algn="l">
              <a:lnSpc>
                <a:spcPct val="115000"/>
              </a:lnSpc>
              <a:spcBef>
                <a:spcPts val="600"/>
              </a:spcBef>
              <a:spcAft>
                <a:spcPts val="0"/>
              </a:spcAft>
              <a:buNone/>
            </a:pPr>
            <a:r>
              <a:t/>
            </a:r>
            <a:endParaRPr>
              <a:highlight>
                <a:srgbClr val="FFFFFF"/>
              </a:highlight>
            </a:endParaRPr>
          </a:p>
          <a:p>
            <a:pPr indent="0" lvl="0" marL="0" marR="291739" rtl="0" algn="l">
              <a:lnSpc>
                <a:spcPct val="97787"/>
              </a:lnSpc>
              <a:spcBef>
                <a:spcPts val="100"/>
              </a:spcBef>
              <a:spcAft>
                <a:spcPts val="0"/>
              </a:spcAft>
              <a:buNone/>
            </a:pPr>
            <a:r>
              <a:t/>
            </a:r>
            <a:endParaRPr>
              <a:highlight>
                <a:srgbClr val="FFFFFF"/>
              </a:highlight>
            </a:endParaRPr>
          </a:p>
          <a:p>
            <a:pPr indent="0" lvl="0" marL="457200" rtl="0" algn="l">
              <a:lnSpc>
                <a:spcPct val="115000"/>
              </a:lnSpc>
              <a:spcBef>
                <a:spcPts val="600"/>
              </a:spcBef>
              <a:spcAft>
                <a:spcPts val="0"/>
              </a:spcAft>
              <a:buNone/>
            </a:pPr>
            <a:r>
              <a:t/>
            </a:r>
            <a:endParaRPr>
              <a:solidFill>
                <a:srgbClr val="FFFF00"/>
              </a:solidFill>
            </a:endParaRPr>
          </a:p>
        </p:txBody>
      </p:sp>
      <p:pic>
        <p:nvPicPr>
          <p:cNvPr id="253" name="Google Shape;253;p30"/>
          <p:cNvPicPr preferRelativeResize="0"/>
          <p:nvPr/>
        </p:nvPicPr>
        <p:blipFill>
          <a:blip r:embed="rId5">
            <a:alphaModFix/>
          </a:blip>
          <a:stretch>
            <a:fillRect/>
          </a:stretch>
        </p:blipFill>
        <p:spPr>
          <a:xfrm>
            <a:off x="3156248" y="1574150"/>
            <a:ext cx="1465223" cy="199520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1"/>
          <p:cNvSpPr txBox="1"/>
          <p:nvPr>
            <p:ph type="ctrTitle"/>
          </p:nvPr>
        </p:nvSpPr>
        <p:spPr>
          <a:xfrm>
            <a:off x="367800" y="2"/>
            <a:ext cx="8222100" cy="1339800"/>
          </a:xfrm>
          <a:prstGeom prst="rect">
            <a:avLst/>
          </a:prstGeom>
        </p:spPr>
        <p:txBody>
          <a:bodyPr anchorCtr="0" anchor="b" bIns="91425" lIns="91425" spcFirstLastPara="1" rIns="91425" wrap="square" tIns="91425">
            <a:normAutofit fontScale="90000"/>
          </a:bodyPr>
          <a:lstStyle/>
          <a:p>
            <a:pPr indent="0" lvl="0" marL="0" rtl="0" algn="l">
              <a:lnSpc>
                <a:spcPct val="90000"/>
              </a:lnSpc>
              <a:spcBef>
                <a:spcPts val="0"/>
              </a:spcBef>
              <a:spcAft>
                <a:spcPts val="0"/>
              </a:spcAft>
              <a:buNone/>
            </a:pPr>
            <a:r>
              <a:rPr lang="en-GB" sz="4400" u="sng">
                <a:solidFill>
                  <a:srgbClr val="FFFF00"/>
                </a:solidFill>
                <a:latin typeface="Arial"/>
                <a:ea typeface="Arial"/>
                <a:cs typeface="Arial"/>
                <a:sym typeface="Arial"/>
              </a:rPr>
              <a:t>     </a:t>
            </a:r>
            <a:r>
              <a:rPr lang="en-GB" sz="4400">
                <a:solidFill>
                  <a:srgbClr val="FFFF00"/>
                </a:solidFill>
                <a:latin typeface="Arial"/>
                <a:ea typeface="Arial"/>
                <a:cs typeface="Arial"/>
                <a:sym typeface="Arial"/>
              </a:rPr>
              <a:t>   </a:t>
            </a:r>
            <a:r>
              <a:rPr lang="en-GB" sz="4400" u="sng">
                <a:solidFill>
                  <a:srgbClr val="FFFF00"/>
                </a:solidFill>
                <a:latin typeface="Arial"/>
                <a:ea typeface="Arial"/>
                <a:cs typeface="Arial"/>
                <a:sym typeface="Arial"/>
              </a:rPr>
              <a:t>St. Joseph’s Primary</a:t>
            </a:r>
            <a:endParaRPr sz="4400" u="sng">
              <a:solidFill>
                <a:srgbClr val="FFFF00"/>
              </a:solidFill>
              <a:latin typeface="Arial"/>
              <a:ea typeface="Arial"/>
              <a:cs typeface="Arial"/>
              <a:sym typeface="Arial"/>
            </a:endParaRPr>
          </a:p>
          <a:p>
            <a:pPr indent="0" lvl="0" marL="0" rtl="0" algn="l">
              <a:lnSpc>
                <a:spcPct val="90000"/>
              </a:lnSpc>
              <a:spcBef>
                <a:spcPts val="0"/>
              </a:spcBef>
              <a:spcAft>
                <a:spcPts val="0"/>
              </a:spcAft>
              <a:buNone/>
            </a:pPr>
            <a:r>
              <a:rPr lang="en-GB" sz="3600">
                <a:solidFill>
                  <a:srgbClr val="FFFF00"/>
                </a:solidFill>
                <a:latin typeface="Arial"/>
                <a:ea typeface="Arial"/>
                <a:cs typeface="Arial"/>
                <a:sym typeface="Arial"/>
              </a:rPr>
              <a:t>            Supporting our Pupils</a:t>
            </a:r>
            <a:endParaRPr sz="3600">
              <a:solidFill>
                <a:srgbClr val="FFFF00"/>
              </a:solidFill>
              <a:latin typeface="Arial"/>
              <a:ea typeface="Arial"/>
              <a:cs typeface="Arial"/>
              <a:sym typeface="Arial"/>
            </a:endParaRPr>
          </a:p>
        </p:txBody>
      </p:sp>
      <p:pic>
        <p:nvPicPr>
          <p:cNvPr id="259" name="Google Shape;259;p31"/>
          <p:cNvPicPr preferRelativeResize="0"/>
          <p:nvPr/>
        </p:nvPicPr>
        <p:blipFill>
          <a:blip r:embed="rId3">
            <a:alphaModFix/>
          </a:blip>
          <a:stretch>
            <a:fillRect/>
          </a:stretch>
        </p:blipFill>
        <p:spPr>
          <a:xfrm>
            <a:off x="0" y="0"/>
            <a:ext cx="1212950" cy="1012800"/>
          </a:xfrm>
          <a:prstGeom prst="rect">
            <a:avLst/>
          </a:prstGeom>
          <a:noFill/>
          <a:ln>
            <a:noFill/>
          </a:ln>
        </p:spPr>
      </p:pic>
      <p:pic>
        <p:nvPicPr>
          <p:cNvPr id="260" name="Google Shape;260;p31"/>
          <p:cNvPicPr preferRelativeResize="0"/>
          <p:nvPr/>
        </p:nvPicPr>
        <p:blipFill>
          <a:blip r:embed="rId4">
            <a:alphaModFix/>
          </a:blip>
          <a:stretch>
            <a:fillRect/>
          </a:stretch>
        </p:blipFill>
        <p:spPr>
          <a:xfrm>
            <a:off x="7445425" y="228058"/>
            <a:ext cx="1505800" cy="556675"/>
          </a:xfrm>
          <a:prstGeom prst="rect">
            <a:avLst/>
          </a:prstGeom>
          <a:noFill/>
          <a:ln>
            <a:noFill/>
          </a:ln>
        </p:spPr>
      </p:pic>
      <p:sp>
        <p:nvSpPr>
          <p:cNvPr id="261" name="Google Shape;261;p31"/>
          <p:cNvSpPr txBox="1"/>
          <p:nvPr/>
        </p:nvSpPr>
        <p:spPr>
          <a:xfrm>
            <a:off x="36750" y="2306150"/>
            <a:ext cx="9281400" cy="3032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a:solidFill>
                  <a:schemeClr val="lt1"/>
                </a:solidFill>
              </a:rPr>
              <a:t>Dear Parents/ Carers</a:t>
            </a:r>
            <a:endParaRPr>
              <a:solidFill>
                <a:schemeClr val="lt1"/>
              </a:solidFill>
            </a:endParaRPr>
          </a:p>
          <a:p>
            <a:pPr indent="0" lvl="0" marL="0" rtl="0" algn="l">
              <a:lnSpc>
                <a:spcPct val="115000"/>
              </a:lnSpc>
              <a:spcBef>
                <a:spcPts val="0"/>
              </a:spcBef>
              <a:spcAft>
                <a:spcPts val="0"/>
              </a:spcAft>
              <a:buNone/>
            </a:pPr>
            <a:r>
              <a:rPr lang="en-GB">
                <a:solidFill>
                  <a:schemeClr val="lt1"/>
                </a:solidFill>
              </a:rPr>
              <a:t> </a:t>
            </a:r>
            <a:endParaRPr>
              <a:solidFill>
                <a:schemeClr val="lt1"/>
              </a:solidFill>
            </a:endParaRPr>
          </a:p>
          <a:p>
            <a:pPr indent="0" lvl="0" marL="0" rtl="0" algn="l">
              <a:lnSpc>
                <a:spcPct val="115000"/>
              </a:lnSpc>
              <a:spcBef>
                <a:spcPts val="0"/>
              </a:spcBef>
              <a:spcAft>
                <a:spcPts val="0"/>
              </a:spcAft>
              <a:buNone/>
            </a:pPr>
            <a:r>
              <a:rPr lang="en-GB">
                <a:solidFill>
                  <a:schemeClr val="lt1"/>
                </a:solidFill>
              </a:rPr>
              <a:t>A reminder that tomorrow (01 Nov) is a Holy Day of Obligation: the Feast of All Saints.  All pupils will attend Mass: P5-7 in St Joseph’s Church / P1-4 in school.</a:t>
            </a:r>
            <a:endParaRPr>
              <a:solidFill>
                <a:schemeClr val="lt1"/>
              </a:solidFill>
            </a:endParaRPr>
          </a:p>
          <a:p>
            <a:pPr indent="0" lvl="0" marL="0" rtl="0" algn="l">
              <a:lnSpc>
                <a:spcPct val="115000"/>
              </a:lnSpc>
              <a:spcBef>
                <a:spcPts val="0"/>
              </a:spcBef>
              <a:spcAft>
                <a:spcPts val="0"/>
              </a:spcAft>
              <a:buNone/>
            </a:pPr>
            <a:r>
              <a:rPr lang="en-GB">
                <a:solidFill>
                  <a:schemeClr val="lt1"/>
                </a:solidFill>
              </a:rPr>
              <a:t> </a:t>
            </a:r>
            <a:endParaRPr>
              <a:solidFill>
                <a:schemeClr val="lt1"/>
              </a:solidFill>
            </a:endParaRPr>
          </a:p>
          <a:p>
            <a:pPr indent="0" lvl="0" marL="0" rtl="0" algn="l">
              <a:lnSpc>
                <a:spcPct val="115000"/>
              </a:lnSpc>
              <a:spcBef>
                <a:spcPts val="0"/>
              </a:spcBef>
              <a:spcAft>
                <a:spcPts val="0"/>
              </a:spcAft>
              <a:buNone/>
            </a:pPr>
            <a:r>
              <a:rPr lang="en-GB">
                <a:solidFill>
                  <a:schemeClr val="lt1"/>
                </a:solidFill>
              </a:rPr>
              <a:t>In the Catholic Church, November is a month in which we have a focus on remembering those who have died and our Religious Education and PSHE lessons during this month link to this theme.</a:t>
            </a:r>
            <a:endParaRPr>
              <a:solidFill>
                <a:schemeClr val="lt1"/>
              </a:solidFill>
            </a:endParaRPr>
          </a:p>
          <a:p>
            <a:pPr indent="0" lvl="0" marL="0" rtl="0" algn="l">
              <a:lnSpc>
                <a:spcPct val="115000"/>
              </a:lnSpc>
              <a:spcBef>
                <a:spcPts val="0"/>
              </a:spcBef>
              <a:spcAft>
                <a:spcPts val="0"/>
              </a:spcAft>
              <a:buNone/>
            </a:pPr>
            <a:r>
              <a:rPr lang="en-GB">
                <a:solidFill>
                  <a:schemeClr val="lt1"/>
                </a:solidFill>
              </a:rPr>
              <a:t> </a:t>
            </a:r>
            <a:endParaRPr>
              <a:solidFill>
                <a:schemeClr val="lt1"/>
              </a:solidFill>
            </a:endParaRPr>
          </a:p>
          <a:p>
            <a:pPr indent="0" lvl="0" marL="0" rtl="0" algn="l">
              <a:lnSpc>
                <a:spcPct val="115000"/>
              </a:lnSpc>
              <a:spcBef>
                <a:spcPts val="0"/>
              </a:spcBef>
              <a:spcAft>
                <a:spcPts val="0"/>
              </a:spcAft>
              <a:buNone/>
            </a:pPr>
            <a:r>
              <a:rPr lang="en-GB">
                <a:solidFill>
                  <a:schemeClr val="lt1"/>
                </a:solidFill>
              </a:rPr>
              <a:t>Please see the attachment for further information from the ERC Bereavement, Loss and Grief Team, of which Mrs Wynne (DHT) is a member.</a:t>
            </a:r>
            <a:endParaRPr>
              <a:solidFill>
                <a:schemeClr val="lt1"/>
              </a:solidFill>
            </a:endParaRPr>
          </a:p>
          <a:p>
            <a:pPr indent="0" lvl="0" marL="0" rtl="0" algn="l">
              <a:lnSpc>
                <a:spcPct val="115000"/>
              </a:lnSpc>
              <a:spcBef>
                <a:spcPts val="1200"/>
              </a:spcBef>
              <a:spcAft>
                <a:spcPts val="1200"/>
              </a:spcAft>
              <a:buNone/>
            </a:pPr>
            <a:r>
              <a:rPr lang="en-GB"/>
              <a:t> </a:t>
            </a:r>
            <a:endParaRPr/>
          </a:p>
        </p:txBody>
      </p:sp>
      <p:pic>
        <p:nvPicPr>
          <p:cNvPr id="262" name="Google Shape;262;p31"/>
          <p:cNvPicPr preferRelativeResize="0"/>
          <p:nvPr/>
        </p:nvPicPr>
        <p:blipFill>
          <a:blip r:embed="rId5">
            <a:alphaModFix/>
          </a:blip>
          <a:stretch>
            <a:fillRect/>
          </a:stretch>
        </p:blipFill>
        <p:spPr>
          <a:xfrm>
            <a:off x="3488550" y="1784850"/>
            <a:ext cx="1212950" cy="993246"/>
          </a:xfrm>
          <a:prstGeom prst="rect">
            <a:avLst/>
          </a:prstGeom>
          <a:noFill/>
          <a:ln>
            <a:noFill/>
          </a:ln>
        </p:spPr>
      </p:pic>
      <p:pic>
        <p:nvPicPr>
          <p:cNvPr id="263" name="Google Shape;263;p31"/>
          <p:cNvPicPr preferRelativeResize="0"/>
          <p:nvPr/>
        </p:nvPicPr>
        <p:blipFill>
          <a:blip r:embed="rId6">
            <a:alphaModFix/>
          </a:blip>
          <a:stretch>
            <a:fillRect/>
          </a:stretch>
        </p:blipFill>
        <p:spPr>
          <a:xfrm>
            <a:off x="36750" y="1784850"/>
            <a:ext cx="3325300" cy="335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4"/>
          <p:cNvSpPr txBox="1"/>
          <p:nvPr>
            <p:ph type="ctrTitle"/>
          </p:nvPr>
        </p:nvSpPr>
        <p:spPr>
          <a:xfrm>
            <a:off x="306375" y="230301"/>
            <a:ext cx="8222100" cy="3603000"/>
          </a:xfrm>
          <a:prstGeom prst="rect">
            <a:avLst/>
          </a:prstGeom>
        </p:spPr>
        <p:txBody>
          <a:bodyPr anchorCtr="0" anchor="b" bIns="91425" lIns="91425" spcFirstLastPara="1" rIns="91425" wrap="square" tIns="91425">
            <a:normAutofit fontScale="90000"/>
          </a:bodyPr>
          <a:lstStyle/>
          <a:p>
            <a:pPr indent="0" lvl="0" marL="0" rtl="0" algn="ctr">
              <a:lnSpc>
                <a:spcPct val="90000"/>
              </a:lnSpc>
              <a:spcBef>
                <a:spcPts val="0"/>
              </a:spcBef>
              <a:spcAft>
                <a:spcPts val="0"/>
              </a:spcAft>
              <a:buNone/>
            </a:pPr>
            <a:r>
              <a:rPr lang="en-GB" sz="4400" u="sng">
                <a:solidFill>
                  <a:srgbClr val="FFFF00"/>
                </a:solidFill>
                <a:latin typeface="Arial"/>
                <a:ea typeface="Arial"/>
                <a:cs typeface="Arial"/>
                <a:sym typeface="Arial"/>
              </a:rPr>
              <a:t>St. Joseph’s Primary</a:t>
            </a:r>
            <a:endParaRPr sz="4400" u="sng">
              <a:solidFill>
                <a:srgbClr val="FFFF00"/>
              </a:solidFill>
              <a:latin typeface="Arial"/>
              <a:ea typeface="Arial"/>
              <a:cs typeface="Arial"/>
              <a:sym typeface="Arial"/>
            </a:endParaRPr>
          </a:p>
          <a:p>
            <a:pPr indent="0" lvl="0" marL="0" rtl="0" algn="ctr">
              <a:lnSpc>
                <a:spcPct val="90000"/>
              </a:lnSpc>
              <a:spcBef>
                <a:spcPts val="0"/>
              </a:spcBef>
              <a:spcAft>
                <a:spcPts val="0"/>
              </a:spcAft>
              <a:buNone/>
            </a:pPr>
            <a:r>
              <a:t/>
            </a:r>
            <a:endParaRPr sz="3600">
              <a:solidFill>
                <a:srgbClr val="FFFF00"/>
              </a:solidFill>
              <a:latin typeface="Arial"/>
              <a:ea typeface="Arial"/>
              <a:cs typeface="Arial"/>
              <a:sym typeface="Arial"/>
            </a:endParaRPr>
          </a:p>
          <a:p>
            <a:pPr indent="0" lvl="0" marL="0" rtl="0" algn="ctr">
              <a:lnSpc>
                <a:spcPct val="90000"/>
              </a:lnSpc>
              <a:spcBef>
                <a:spcPts val="0"/>
              </a:spcBef>
              <a:spcAft>
                <a:spcPts val="0"/>
              </a:spcAft>
              <a:buNone/>
            </a:pPr>
            <a:r>
              <a:rPr lang="en-GB" sz="3600">
                <a:solidFill>
                  <a:srgbClr val="FFFF00"/>
                </a:solidFill>
                <a:latin typeface="Arial"/>
                <a:ea typeface="Arial"/>
                <a:cs typeface="Arial"/>
                <a:sym typeface="Arial"/>
              </a:rPr>
              <a:t>Supporting our Pupils</a:t>
            </a:r>
            <a:endParaRPr sz="3600">
              <a:solidFill>
                <a:srgbClr val="FFFF00"/>
              </a:solidFill>
              <a:latin typeface="Arial"/>
              <a:ea typeface="Arial"/>
              <a:cs typeface="Arial"/>
              <a:sym typeface="Arial"/>
            </a:endParaRPr>
          </a:p>
          <a:p>
            <a:pPr indent="0" lvl="0" marL="0" rtl="0" algn="l">
              <a:lnSpc>
                <a:spcPct val="90000"/>
              </a:lnSpc>
              <a:spcBef>
                <a:spcPts val="0"/>
              </a:spcBef>
              <a:spcAft>
                <a:spcPts val="0"/>
              </a:spcAft>
              <a:buNone/>
            </a:pPr>
            <a:r>
              <a:rPr lang="en-GB" sz="3600">
                <a:solidFill>
                  <a:srgbClr val="FFFF00"/>
                </a:solidFill>
                <a:latin typeface="Arial"/>
                <a:ea typeface="Arial"/>
                <a:cs typeface="Arial"/>
                <a:sym typeface="Arial"/>
              </a:rPr>
              <a:t>                  Supporting our Staff</a:t>
            </a:r>
            <a:endParaRPr sz="3600">
              <a:solidFill>
                <a:srgbClr val="FFFF00"/>
              </a:solidFill>
              <a:latin typeface="Arial"/>
              <a:ea typeface="Arial"/>
              <a:cs typeface="Arial"/>
              <a:sym typeface="Arial"/>
            </a:endParaRPr>
          </a:p>
          <a:p>
            <a:pPr indent="0" lvl="0" marL="0" rtl="0" algn="ctr">
              <a:lnSpc>
                <a:spcPct val="90000"/>
              </a:lnSpc>
              <a:spcBef>
                <a:spcPts val="0"/>
              </a:spcBef>
              <a:spcAft>
                <a:spcPts val="0"/>
              </a:spcAft>
              <a:buNone/>
            </a:pPr>
            <a:r>
              <a:t/>
            </a:r>
            <a:endParaRPr sz="3600">
              <a:solidFill>
                <a:srgbClr val="FFFF00"/>
              </a:solidFill>
              <a:latin typeface="Arial"/>
              <a:ea typeface="Arial"/>
              <a:cs typeface="Arial"/>
              <a:sym typeface="Arial"/>
            </a:endParaRPr>
          </a:p>
          <a:p>
            <a:pPr indent="0" lvl="0" marL="0" rtl="0" algn="ctr">
              <a:lnSpc>
                <a:spcPct val="90000"/>
              </a:lnSpc>
              <a:spcBef>
                <a:spcPts val="0"/>
              </a:spcBef>
              <a:spcAft>
                <a:spcPts val="0"/>
              </a:spcAft>
              <a:buNone/>
            </a:pPr>
            <a:r>
              <a:t/>
            </a:r>
            <a:endParaRPr sz="3600">
              <a:solidFill>
                <a:srgbClr val="FFFF00"/>
              </a:solidFill>
              <a:latin typeface="Arial"/>
              <a:ea typeface="Arial"/>
              <a:cs typeface="Arial"/>
              <a:sym typeface="Arial"/>
            </a:endParaRPr>
          </a:p>
          <a:p>
            <a:pPr indent="0" lvl="0" marL="0" rtl="0" algn="ctr">
              <a:lnSpc>
                <a:spcPct val="90000"/>
              </a:lnSpc>
              <a:spcBef>
                <a:spcPts val="0"/>
              </a:spcBef>
              <a:spcAft>
                <a:spcPts val="0"/>
              </a:spcAft>
              <a:buNone/>
            </a:pPr>
            <a:r>
              <a:t/>
            </a:r>
            <a:endParaRPr sz="3600">
              <a:solidFill>
                <a:srgbClr val="FFFF00"/>
              </a:solidFill>
              <a:latin typeface="Arial"/>
              <a:ea typeface="Arial"/>
              <a:cs typeface="Arial"/>
              <a:sym typeface="Arial"/>
            </a:endParaRPr>
          </a:p>
        </p:txBody>
      </p:sp>
      <p:pic>
        <p:nvPicPr>
          <p:cNvPr id="95" name="Google Shape;95;p14"/>
          <p:cNvPicPr preferRelativeResize="0"/>
          <p:nvPr/>
        </p:nvPicPr>
        <p:blipFill>
          <a:blip r:embed="rId3">
            <a:alphaModFix/>
          </a:blip>
          <a:stretch>
            <a:fillRect/>
          </a:stretch>
        </p:blipFill>
        <p:spPr>
          <a:xfrm>
            <a:off x="0" y="0"/>
            <a:ext cx="1212950" cy="1012800"/>
          </a:xfrm>
          <a:prstGeom prst="rect">
            <a:avLst/>
          </a:prstGeom>
          <a:noFill/>
          <a:ln>
            <a:noFill/>
          </a:ln>
        </p:spPr>
      </p:pic>
      <p:pic>
        <p:nvPicPr>
          <p:cNvPr id="96" name="Google Shape;96;p14"/>
          <p:cNvPicPr preferRelativeResize="0"/>
          <p:nvPr/>
        </p:nvPicPr>
        <p:blipFill>
          <a:blip r:embed="rId4">
            <a:alphaModFix/>
          </a:blip>
          <a:stretch>
            <a:fillRect/>
          </a:stretch>
        </p:blipFill>
        <p:spPr>
          <a:xfrm>
            <a:off x="8528475" y="4138101"/>
            <a:ext cx="707801" cy="1005399"/>
          </a:xfrm>
          <a:prstGeom prst="rect">
            <a:avLst/>
          </a:prstGeom>
          <a:noFill/>
          <a:ln>
            <a:noFill/>
          </a:ln>
        </p:spPr>
      </p:pic>
      <p:pic>
        <p:nvPicPr>
          <p:cNvPr id="97" name="Google Shape;97;p14"/>
          <p:cNvPicPr preferRelativeResize="0"/>
          <p:nvPr/>
        </p:nvPicPr>
        <p:blipFill>
          <a:blip r:embed="rId5">
            <a:alphaModFix/>
          </a:blip>
          <a:stretch>
            <a:fillRect/>
          </a:stretch>
        </p:blipFill>
        <p:spPr>
          <a:xfrm>
            <a:off x="141625" y="2766463"/>
            <a:ext cx="2105025" cy="2124075"/>
          </a:xfrm>
          <a:prstGeom prst="rect">
            <a:avLst/>
          </a:prstGeom>
          <a:noFill/>
          <a:ln>
            <a:noFill/>
          </a:ln>
        </p:spPr>
      </p:pic>
      <p:sp>
        <p:nvSpPr>
          <p:cNvPr id="98" name="Google Shape;98;p14"/>
          <p:cNvSpPr txBox="1"/>
          <p:nvPr/>
        </p:nvSpPr>
        <p:spPr>
          <a:xfrm>
            <a:off x="2471950" y="2779025"/>
            <a:ext cx="6172200" cy="18471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rgbClr val="FFFF00"/>
              </a:buClr>
              <a:buSzPts val="1800"/>
              <a:buFont typeface="Roboto"/>
              <a:buChar char="●"/>
            </a:pPr>
            <a:r>
              <a:rPr lang="en-GB" sz="1800">
                <a:solidFill>
                  <a:srgbClr val="FFFF00"/>
                </a:solidFill>
                <a:latin typeface="Roboto"/>
                <a:ea typeface="Roboto"/>
                <a:cs typeface="Roboto"/>
                <a:sym typeface="Roboto"/>
              </a:rPr>
              <a:t>Today’s </a:t>
            </a:r>
            <a:r>
              <a:rPr lang="en-GB" sz="1800">
                <a:solidFill>
                  <a:srgbClr val="FFFF00"/>
                </a:solidFill>
                <a:latin typeface="Roboto"/>
                <a:ea typeface="Roboto"/>
                <a:cs typeface="Roboto"/>
                <a:sym typeface="Roboto"/>
              </a:rPr>
              <a:t>focus</a:t>
            </a:r>
            <a:r>
              <a:rPr lang="en-GB" sz="1800">
                <a:solidFill>
                  <a:srgbClr val="FFFF00"/>
                </a:solidFill>
                <a:latin typeface="Roboto"/>
                <a:ea typeface="Roboto"/>
                <a:cs typeface="Roboto"/>
                <a:sym typeface="Roboto"/>
              </a:rPr>
              <a:t> is on </a:t>
            </a:r>
            <a:r>
              <a:rPr lang="en-GB" sz="1800">
                <a:solidFill>
                  <a:srgbClr val="FFFF00"/>
                </a:solidFill>
                <a:latin typeface="Roboto"/>
                <a:ea typeface="Roboto"/>
                <a:cs typeface="Roboto"/>
                <a:sym typeface="Roboto"/>
              </a:rPr>
              <a:t>the</a:t>
            </a:r>
            <a:r>
              <a:rPr lang="en-GB" sz="1800">
                <a:solidFill>
                  <a:srgbClr val="FFFF00"/>
                </a:solidFill>
                <a:latin typeface="Roboto"/>
                <a:ea typeface="Roboto"/>
                <a:cs typeface="Roboto"/>
                <a:sym typeface="Roboto"/>
              </a:rPr>
              <a:t> </a:t>
            </a:r>
            <a:r>
              <a:rPr lang="en-GB" sz="1800">
                <a:solidFill>
                  <a:srgbClr val="FFFF00"/>
                </a:solidFill>
                <a:latin typeface="Roboto"/>
                <a:ea typeface="Roboto"/>
                <a:cs typeface="Roboto"/>
                <a:sym typeface="Roboto"/>
              </a:rPr>
              <a:t>development</a:t>
            </a:r>
            <a:r>
              <a:rPr lang="en-GB" sz="1800">
                <a:solidFill>
                  <a:srgbClr val="FFFF00"/>
                </a:solidFill>
                <a:latin typeface="Roboto"/>
                <a:ea typeface="Roboto"/>
                <a:cs typeface="Roboto"/>
                <a:sym typeface="Roboto"/>
              </a:rPr>
              <a:t> of the support resource for staff and the new </a:t>
            </a:r>
            <a:r>
              <a:rPr lang="en-GB" sz="1800">
                <a:solidFill>
                  <a:srgbClr val="FFFF00"/>
                </a:solidFill>
                <a:latin typeface="Roboto"/>
                <a:ea typeface="Roboto"/>
                <a:cs typeface="Roboto"/>
                <a:sym typeface="Roboto"/>
              </a:rPr>
              <a:t>curricular</a:t>
            </a:r>
            <a:r>
              <a:rPr lang="en-GB" sz="1800">
                <a:solidFill>
                  <a:srgbClr val="FFFF00"/>
                </a:solidFill>
                <a:latin typeface="Roboto"/>
                <a:ea typeface="Roboto"/>
                <a:cs typeface="Roboto"/>
                <a:sym typeface="Roboto"/>
              </a:rPr>
              <a:t> </a:t>
            </a:r>
            <a:r>
              <a:rPr lang="en-GB" sz="1800">
                <a:solidFill>
                  <a:srgbClr val="FFFF00"/>
                </a:solidFill>
                <a:latin typeface="Roboto"/>
                <a:ea typeface="Roboto"/>
                <a:cs typeface="Roboto"/>
                <a:sym typeface="Roboto"/>
              </a:rPr>
              <a:t>resource</a:t>
            </a:r>
            <a:endParaRPr sz="1800">
              <a:solidFill>
                <a:srgbClr val="FFFF00"/>
              </a:solidFill>
              <a:latin typeface="Roboto"/>
              <a:ea typeface="Roboto"/>
              <a:cs typeface="Roboto"/>
              <a:sym typeface="Roboto"/>
            </a:endParaRPr>
          </a:p>
          <a:p>
            <a:pPr indent="-342900" lvl="0" marL="457200" rtl="0" algn="l">
              <a:spcBef>
                <a:spcPts val="0"/>
              </a:spcBef>
              <a:spcAft>
                <a:spcPts val="0"/>
              </a:spcAft>
              <a:buClr>
                <a:srgbClr val="FFFF00"/>
              </a:buClr>
              <a:buSzPts val="1800"/>
              <a:buFont typeface="Roboto"/>
              <a:buChar char="●"/>
            </a:pPr>
            <a:r>
              <a:rPr lang="en-GB" sz="1800">
                <a:solidFill>
                  <a:srgbClr val="FFFF00"/>
                </a:solidFill>
                <a:latin typeface="Roboto"/>
                <a:ea typeface="Roboto"/>
                <a:cs typeface="Roboto"/>
                <a:sym typeface="Roboto"/>
              </a:rPr>
              <a:t>No personal questions will be asked</a:t>
            </a:r>
            <a:endParaRPr sz="1800">
              <a:solidFill>
                <a:srgbClr val="FFFF00"/>
              </a:solidFill>
              <a:latin typeface="Roboto"/>
              <a:ea typeface="Roboto"/>
              <a:cs typeface="Roboto"/>
              <a:sym typeface="Roboto"/>
            </a:endParaRPr>
          </a:p>
          <a:p>
            <a:pPr indent="-342900" lvl="0" marL="457200" rtl="0" algn="l">
              <a:spcBef>
                <a:spcPts val="0"/>
              </a:spcBef>
              <a:spcAft>
                <a:spcPts val="0"/>
              </a:spcAft>
              <a:buClr>
                <a:srgbClr val="FFFF00"/>
              </a:buClr>
              <a:buSzPts val="1800"/>
              <a:buFont typeface="Roboto"/>
              <a:buChar char="●"/>
            </a:pPr>
            <a:r>
              <a:rPr lang="en-GB" sz="1800">
                <a:solidFill>
                  <a:srgbClr val="FFFF00"/>
                </a:solidFill>
                <a:latin typeface="Roboto"/>
                <a:ea typeface="Roboto"/>
                <a:cs typeface="Roboto"/>
                <a:sym typeface="Roboto"/>
              </a:rPr>
              <a:t>No </a:t>
            </a:r>
            <a:r>
              <a:rPr lang="en-GB" sz="1800">
                <a:solidFill>
                  <a:srgbClr val="FFFF00"/>
                </a:solidFill>
                <a:latin typeface="Roboto"/>
                <a:ea typeface="Roboto"/>
                <a:cs typeface="Roboto"/>
                <a:sym typeface="Roboto"/>
              </a:rPr>
              <a:t>reflection</a:t>
            </a:r>
            <a:r>
              <a:rPr lang="en-GB" sz="1800">
                <a:solidFill>
                  <a:srgbClr val="FFFF00"/>
                </a:solidFill>
                <a:latin typeface="Roboto"/>
                <a:ea typeface="Roboto"/>
                <a:cs typeface="Roboto"/>
                <a:sym typeface="Roboto"/>
              </a:rPr>
              <a:t> on </a:t>
            </a:r>
            <a:r>
              <a:rPr lang="en-GB" sz="1800">
                <a:solidFill>
                  <a:srgbClr val="FFFF00"/>
                </a:solidFill>
                <a:latin typeface="Roboto"/>
                <a:ea typeface="Roboto"/>
                <a:cs typeface="Roboto"/>
                <a:sym typeface="Roboto"/>
              </a:rPr>
              <a:t>personal</a:t>
            </a:r>
            <a:r>
              <a:rPr lang="en-GB" sz="1800">
                <a:solidFill>
                  <a:srgbClr val="FFFF00"/>
                </a:solidFill>
                <a:latin typeface="Roboto"/>
                <a:ea typeface="Roboto"/>
                <a:cs typeface="Roboto"/>
                <a:sym typeface="Roboto"/>
              </a:rPr>
              <a:t> </a:t>
            </a:r>
            <a:r>
              <a:rPr lang="en-GB" sz="1800">
                <a:solidFill>
                  <a:srgbClr val="FFFF00"/>
                </a:solidFill>
                <a:latin typeface="Roboto"/>
                <a:ea typeface="Roboto"/>
                <a:cs typeface="Roboto"/>
                <a:sym typeface="Roboto"/>
              </a:rPr>
              <a:t>experiences</a:t>
            </a:r>
            <a:endParaRPr sz="1800">
              <a:solidFill>
                <a:srgbClr val="FFFF00"/>
              </a:solidFill>
              <a:latin typeface="Roboto"/>
              <a:ea typeface="Roboto"/>
              <a:cs typeface="Roboto"/>
              <a:sym typeface="Roboto"/>
            </a:endParaRPr>
          </a:p>
          <a:p>
            <a:pPr indent="-342900" lvl="0" marL="457200" rtl="0" algn="l">
              <a:spcBef>
                <a:spcPts val="0"/>
              </a:spcBef>
              <a:spcAft>
                <a:spcPts val="0"/>
              </a:spcAft>
              <a:buClr>
                <a:srgbClr val="FFFF00"/>
              </a:buClr>
              <a:buSzPts val="1800"/>
              <a:buFont typeface="Roboto"/>
              <a:buChar char="●"/>
            </a:pPr>
            <a:r>
              <a:rPr lang="en-GB" sz="1800">
                <a:solidFill>
                  <a:srgbClr val="FFFF00"/>
                </a:solidFill>
                <a:latin typeface="Roboto"/>
                <a:ea typeface="Roboto"/>
                <a:cs typeface="Roboto"/>
                <a:sym typeface="Roboto"/>
              </a:rPr>
              <a:t>Time will be given to review new material specific to your stage </a:t>
            </a:r>
            <a:endParaRPr sz="1800">
              <a:solidFill>
                <a:srgbClr val="FFFF00"/>
              </a:solidFill>
              <a:latin typeface="Roboto"/>
              <a:ea typeface="Roboto"/>
              <a:cs typeface="Roboto"/>
              <a:sym typeface="Roboto"/>
            </a:endParaRPr>
          </a:p>
        </p:txBody>
      </p:sp>
      <p:sp>
        <p:nvSpPr>
          <p:cNvPr id="99" name="Google Shape;99;p14"/>
          <p:cNvSpPr txBox="1"/>
          <p:nvPr/>
        </p:nvSpPr>
        <p:spPr>
          <a:xfrm>
            <a:off x="7723350" y="-90700"/>
            <a:ext cx="1575000" cy="9459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600"/>
              </a:spcBef>
              <a:spcAft>
                <a:spcPts val="0"/>
              </a:spcAft>
              <a:buNone/>
            </a:pPr>
            <a:r>
              <a:rPr lang="en-GB" sz="1300">
                <a:solidFill>
                  <a:srgbClr val="FFFF00"/>
                </a:solidFill>
              </a:rPr>
              <a:t>In-Service day 2                                         </a:t>
            </a:r>
            <a:endParaRPr sz="1300">
              <a:solidFill>
                <a:srgbClr val="FFFF00"/>
              </a:solidFill>
            </a:endParaRPr>
          </a:p>
          <a:p>
            <a:pPr indent="0" lvl="0" marL="0" rtl="0" algn="l">
              <a:lnSpc>
                <a:spcPct val="80000"/>
              </a:lnSpc>
              <a:spcBef>
                <a:spcPts val="600"/>
              </a:spcBef>
              <a:spcAft>
                <a:spcPts val="0"/>
              </a:spcAft>
              <a:buNone/>
            </a:pPr>
            <a:r>
              <a:rPr lang="en-GB" sz="1300">
                <a:solidFill>
                  <a:srgbClr val="FFFF00"/>
                </a:solidFill>
              </a:rPr>
              <a:t>                                             October 2022</a:t>
            </a:r>
            <a:endParaRPr sz="1300">
              <a:solidFill>
                <a:srgbClr val="FFFF00"/>
              </a:solidFill>
            </a:endParaRPr>
          </a:p>
          <a:p>
            <a:pPr indent="0" lvl="0" marL="0" rtl="0" algn="l">
              <a:spcBef>
                <a:spcPts val="0"/>
              </a:spcBef>
              <a:spcAft>
                <a:spcPts val="0"/>
              </a:spcAft>
              <a:buNone/>
            </a:pPr>
            <a:r>
              <a:t/>
            </a:r>
            <a:endParaRPr sz="2000">
              <a:solidFill>
                <a:schemeClr val="dk2"/>
              </a:solidFill>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2"/>
          <p:cNvSpPr txBox="1"/>
          <p:nvPr>
            <p:ph type="ctrTitle"/>
          </p:nvPr>
        </p:nvSpPr>
        <p:spPr>
          <a:xfrm>
            <a:off x="141050" y="-909698"/>
            <a:ext cx="8222100" cy="1339800"/>
          </a:xfrm>
          <a:prstGeom prst="rect">
            <a:avLst/>
          </a:prstGeom>
        </p:spPr>
        <p:txBody>
          <a:bodyPr anchorCtr="0" anchor="b" bIns="91425" lIns="91425" spcFirstLastPara="1" rIns="91425" wrap="square" tIns="91425">
            <a:normAutofit/>
          </a:bodyPr>
          <a:lstStyle/>
          <a:p>
            <a:pPr indent="0" lvl="0" marL="0" rtl="0" algn="l">
              <a:lnSpc>
                <a:spcPct val="90000"/>
              </a:lnSpc>
              <a:spcBef>
                <a:spcPts val="0"/>
              </a:spcBef>
              <a:spcAft>
                <a:spcPts val="0"/>
              </a:spcAft>
              <a:buNone/>
            </a:pPr>
            <a:r>
              <a:rPr lang="en-GB" sz="2488">
                <a:solidFill>
                  <a:srgbClr val="FFFF00"/>
                </a:solidFill>
                <a:latin typeface="Arial"/>
                <a:ea typeface="Arial"/>
                <a:cs typeface="Arial"/>
                <a:sym typeface="Arial"/>
              </a:rPr>
              <a:t>November</a:t>
            </a:r>
            <a:endParaRPr sz="2488">
              <a:solidFill>
                <a:srgbClr val="FFFF00"/>
              </a:solidFill>
              <a:latin typeface="Arial"/>
              <a:ea typeface="Arial"/>
              <a:cs typeface="Arial"/>
              <a:sym typeface="Arial"/>
            </a:endParaRPr>
          </a:p>
        </p:txBody>
      </p:sp>
      <p:pic>
        <p:nvPicPr>
          <p:cNvPr id="269" name="Google Shape;269;p32"/>
          <p:cNvPicPr preferRelativeResize="0"/>
          <p:nvPr/>
        </p:nvPicPr>
        <p:blipFill>
          <a:blip r:embed="rId3">
            <a:alphaModFix/>
          </a:blip>
          <a:stretch>
            <a:fillRect/>
          </a:stretch>
        </p:blipFill>
        <p:spPr>
          <a:xfrm>
            <a:off x="7451900" y="215108"/>
            <a:ext cx="1505800" cy="556675"/>
          </a:xfrm>
          <a:prstGeom prst="rect">
            <a:avLst/>
          </a:prstGeom>
          <a:noFill/>
          <a:ln>
            <a:noFill/>
          </a:ln>
        </p:spPr>
      </p:pic>
      <p:pic>
        <p:nvPicPr>
          <p:cNvPr id="270" name="Google Shape;270;p32"/>
          <p:cNvPicPr preferRelativeResize="0"/>
          <p:nvPr/>
        </p:nvPicPr>
        <p:blipFill>
          <a:blip r:embed="rId4">
            <a:alphaModFix/>
          </a:blip>
          <a:stretch>
            <a:fillRect/>
          </a:stretch>
        </p:blipFill>
        <p:spPr>
          <a:xfrm>
            <a:off x="8305800" y="3952863"/>
            <a:ext cx="838200" cy="1190625"/>
          </a:xfrm>
          <a:prstGeom prst="rect">
            <a:avLst/>
          </a:prstGeom>
          <a:noFill/>
          <a:ln>
            <a:noFill/>
          </a:ln>
        </p:spPr>
      </p:pic>
      <p:sp>
        <p:nvSpPr>
          <p:cNvPr id="271" name="Google Shape;271;p32"/>
          <p:cNvSpPr txBox="1"/>
          <p:nvPr/>
        </p:nvSpPr>
        <p:spPr>
          <a:xfrm>
            <a:off x="182800" y="1464103"/>
            <a:ext cx="7847100" cy="94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GB" sz="1000"/>
              <a:t> </a:t>
            </a:r>
            <a:endParaRPr sz="1000"/>
          </a:p>
          <a:p>
            <a:pPr indent="0" lvl="0" marL="0" rtl="0" algn="l">
              <a:spcBef>
                <a:spcPts val="1200"/>
              </a:spcBef>
              <a:spcAft>
                <a:spcPts val="0"/>
              </a:spcAft>
              <a:buNone/>
            </a:pPr>
            <a:r>
              <a:t/>
            </a:r>
            <a:endParaRPr/>
          </a:p>
          <a:p>
            <a:pPr indent="0" lvl="0" marL="0" rtl="0" algn="l">
              <a:spcBef>
                <a:spcPts val="0"/>
              </a:spcBef>
              <a:spcAft>
                <a:spcPts val="0"/>
              </a:spcAft>
              <a:buNone/>
            </a:pPr>
            <a:r>
              <a:t/>
            </a:r>
            <a:endParaRPr/>
          </a:p>
        </p:txBody>
      </p:sp>
      <p:pic>
        <p:nvPicPr>
          <p:cNvPr id="272" name="Google Shape;272;p32"/>
          <p:cNvPicPr preferRelativeResize="0"/>
          <p:nvPr/>
        </p:nvPicPr>
        <p:blipFill>
          <a:blip r:embed="rId5">
            <a:alphaModFix/>
          </a:blip>
          <a:stretch>
            <a:fillRect/>
          </a:stretch>
        </p:blipFill>
        <p:spPr>
          <a:xfrm rot="-479655">
            <a:off x="165703" y="371500"/>
            <a:ext cx="1985820" cy="1778355"/>
          </a:xfrm>
          <a:prstGeom prst="rect">
            <a:avLst/>
          </a:prstGeom>
          <a:noFill/>
          <a:ln>
            <a:noFill/>
          </a:ln>
        </p:spPr>
      </p:pic>
      <p:pic>
        <p:nvPicPr>
          <p:cNvPr id="273" name="Google Shape;273;p32"/>
          <p:cNvPicPr preferRelativeResize="0"/>
          <p:nvPr/>
        </p:nvPicPr>
        <p:blipFill>
          <a:blip r:embed="rId6">
            <a:alphaModFix/>
          </a:blip>
          <a:stretch>
            <a:fillRect/>
          </a:stretch>
        </p:blipFill>
        <p:spPr>
          <a:xfrm rot="451415">
            <a:off x="6141193" y="365556"/>
            <a:ext cx="3231739" cy="1891615"/>
          </a:xfrm>
          <a:prstGeom prst="rect">
            <a:avLst/>
          </a:prstGeom>
          <a:noFill/>
          <a:ln>
            <a:noFill/>
          </a:ln>
        </p:spPr>
      </p:pic>
      <p:pic>
        <p:nvPicPr>
          <p:cNvPr id="274" name="Google Shape;274;p32"/>
          <p:cNvPicPr preferRelativeResize="0"/>
          <p:nvPr/>
        </p:nvPicPr>
        <p:blipFill>
          <a:blip r:embed="rId7">
            <a:alphaModFix/>
          </a:blip>
          <a:stretch>
            <a:fillRect/>
          </a:stretch>
        </p:blipFill>
        <p:spPr>
          <a:xfrm rot="459426">
            <a:off x="6209923" y="208415"/>
            <a:ext cx="3207903" cy="1190620"/>
          </a:xfrm>
          <a:prstGeom prst="rect">
            <a:avLst/>
          </a:prstGeom>
          <a:noFill/>
          <a:ln>
            <a:noFill/>
          </a:ln>
        </p:spPr>
      </p:pic>
      <p:pic>
        <p:nvPicPr>
          <p:cNvPr id="275" name="Google Shape;275;p32"/>
          <p:cNvPicPr preferRelativeResize="0"/>
          <p:nvPr/>
        </p:nvPicPr>
        <p:blipFill>
          <a:blip r:embed="rId8">
            <a:alphaModFix/>
          </a:blip>
          <a:stretch>
            <a:fillRect/>
          </a:stretch>
        </p:blipFill>
        <p:spPr>
          <a:xfrm rot="1611660">
            <a:off x="6263687" y="2784982"/>
            <a:ext cx="3100375" cy="2710175"/>
          </a:xfrm>
          <a:prstGeom prst="rect">
            <a:avLst/>
          </a:prstGeom>
          <a:noFill/>
          <a:ln>
            <a:noFill/>
          </a:ln>
        </p:spPr>
      </p:pic>
      <p:pic>
        <p:nvPicPr>
          <p:cNvPr id="276" name="Google Shape;276;p32"/>
          <p:cNvPicPr preferRelativeResize="0"/>
          <p:nvPr/>
        </p:nvPicPr>
        <p:blipFill>
          <a:blip r:embed="rId9">
            <a:alphaModFix/>
          </a:blip>
          <a:stretch>
            <a:fillRect/>
          </a:stretch>
        </p:blipFill>
        <p:spPr>
          <a:xfrm>
            <a:off x="-291150" y="2133850"/>
            <a:ext cx="3853405" cy="3009650"/>
          </a:xfrm>
          <a:prstGeom prst="rect">
            <a:avLst/>
          </a:prstGeom>
          <a:noFill/>
          <a:ln>
            <a:noFill/>
          </a:ln>
        </p:spPr>
      </p:pic>
      <p:pic>
        <p:nvPicPr>
          <p:cNvPr id="277" name="Google Shape;277;p32"/>
          <p:cNvPicPr preferRelativeResize="0"/>
          <p:nvPr/>
        </p:nvPicPr>
        <p:blipFill>
          <a:blip r:embed="rId10">
            <a:alphaModFix/>
          </a:blip>
          <a:stretch>
            <a:fillRect/>
          </a:stretch>
        </p:blipFill>
        <p:spPr>
          <a:xfrm>
            <a:off x="2486825" y="-84225"/>
            <a:ext cx="2630200" cy="2429250"/>
          </a:xfrm>
          <a:prstGeom prst="rect">
            <a:avLst/>
          </a:prstGeom>
          <a:noFill/>
          <a:ln>
            <a:noFill/>
          </a:ln>
        </p:spPr>
      </p:pic>
      <p:pic>
        <p:nvPicPr>
          <p:cNvPr id="278" name="Google Shape;278;p32"/>
          <p:cNvPicPr preferRelativeResize="0"/>
          <p:nvPr/>
        </p:nvPicPr>
        <p:blipFill>
          <a:blip r:embed="rId11">
            <a:alphaModFix/>
          </a:blip>
          <a:stretch>
            <a:fillRect/>
          </a:stretch>
        </p:blipFill>
        <p:spPr>
          <a:xfrm>
            <a:off x="4792254" y="1276250"/>
            <a:ext cx="2080499" cy="2501176"/>
          </a:xfrm>
          <a:prstGeom prst="rect">
            <a:avLst/>
          </a:prstGeom>
          <a:noFill/>
          <a:ln>
            <a:noFill/>
          </a:ln>
        </p:spPr>
      </p:pic>
      <p:pic>
        <p:nvPicPr>
          <p:cNvPr id="279" name="Google Shape;279;p32"/>
          <p:cNvPicPr preferRelativeResize="0"/>
          <p:nvPr/>
        </p:nvPicPr>
        <p:blipFill>
          <a:blip r:embed="rId12">
            <a:alphaModFix/>
          </a:blip>
          <a:stretch>
            <a:fillRect/>
          </a:stretch>
        </p:blipFill>
        <p:spPr>
          <a:xfrm rot="587835">
            <a:off x="3452480" y="2964299"/>
            <a:ext cx="2553388" cy="237890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3"/>
          <p:cNvSpPr txBox="1"/>
          <p:nvPr>
            <p:ph type="ctrTitle"/>
          </p:nvPr>
        </p:nvSpPr>
        <p:spPr>
          <a:xfrm>
            <a:off x="460950" y="423222"/>
            <a:ext cx="8222100" cy="8388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SzPts val="990"/>
              <a:buNone/>
            </a:pPr>
            <a:r>
              <a:rPr lang="en-GB" sz="3680"/>
              <a:t>Teachers’ overall rating of the lessons</a:t>
            </a:r>
            <a:endParaRPr sz="3680"/>
          </a:p>
        </p:txBody>
      </p:sp>
      <p:pic>
        <p:nvPicPr>
          <p:cNvPr id="285" name="Google Shape;285;p33"/>
          <p:cNvPicPr preferRelativeResize="0"/>
          <p:nvPr/>
        </p:nvPicPr>
        <p:blipFill>
          <a:blip r:embed="rId3">
            <a:alphaModFix/>
          </a:blip>
          <a:stretch>
            <a:fillRect/>
          </a:stretch>
        </p:blipFill>
        <p:spPr>
          <a:xfrm>
            <a:off x="578575" y="1497150"/>
            <a:ext cx="7944949" cy="3470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34"/>
          <p:cNvSpPr txBox="1"/>
          <p:nvPr>
            <p:ph type="ctrTitle"/>
          </p:nvPr>
        </p:nvSpPr>
        <p:spPr>
          <a:xfrm>
            <a:off x="367800" y="2"/>
            <a:ext cx="8222100" cy="1339800"/>
          </a:xfrm>
          <a:prstGeom prst="rect">
            <a:avLst/>
          </a:prstGeom>
        </p:spPr>
        <p:txBody>
          <a:bodyPr anchorCtr="0" anchor="b" bIns="91425" lIns="91425" spcFirstLastPara="1" rIns="91425" wrap="square" tIns="91425">
            <a:normAutofit fontScale="90000"/>
          </a:bodyPr>
          <a:lstStyle/>
          <a:p>
            <a:pPr indent="0" lvl="0" marL="0" rtl="0" algn="l">
              <a:lnSpc>
                <a:spcPct val="90000"/>
              </a:lnSpc>
              <a:spcBef>
                <a:spcPts val="0"/>
              </a:spcBef>
              <a:spcAft>
                <a:spcPts val="0"/>
              </a:spcAft>
              <a:buNone/>
            </a:pPr>
            <a:r>
              <a:rPr lang="en-GB" sz="4400" u="sng">
                <a:solidFill>
                  <a:srgbClr val="FFFF00"/>
                </a:solidFill>
                <a:latin typeface="Arial"/>
                <a:ea typeface="Arial"/>
                <a:cs typeface="Arial"/>
                <a:sym typeface="Arial"/>
              </a:rPr>
              <a:t>     </a:t>
            </a:r>
            <a:r>
              <a:rPr lang="en-GB" sz="4400">
                <a:solidFill>
                  <a:srgbClr val="FFFF00"/>
                </a:solidFill>
                <a:latin typeface="Arial"/>
                <a:ea typeface="Arial"/>
                <a:cs typeface="Arial"/>
                <a:sym typeface="Arial"/>
              </a:rPr>
              <a:t>   </a:t>
            </a:r>
            <a:r>
              <a:rPr lang="en-GB" sz="4400" u="sng">
                <a:solidFill>
                  <a:srgbClr val="FFFF00"/>
                </a:solidFill>
                <a:latin typeface="Arial"/>
                <a:ea typeface="Arial"/>
                <a:cs typeface="Arial"/>
                <a:sym typeface="Arial"/>
              </a:rPr>
              <a:t>St. Joseph’s Primary</a:t>
            </a:r>
            <a:endParaRPr sz="4400" u="sng">
              <a:solidFill>
                <a:srgbClr val="FFFF00"/>
              </a:solidFill>
              <a:latin typeface="Arial"/>
              <a:ea typeface="Arial"/>
              <a:cs typeface="Arial"/>
              <a:sym typeface="Arial"/>
            </a:endParaRPr>
          </a:p>
          <a:p>
            <a:pPr indent="0" lvl="0" marL="0" rtl="0" algn="l">
              <a:lnSpc>
                <a:spcPct val="90000"/>
              </a:lnSpc>
              <a:spcBef>
                <a:spcPts val="0"/>
              </a:spcBef>
              <a:spcAft>
                <a:spcPts val="0"/>
              </a:spcAft>
              <a:buNone/>
            </a:pPr>
            <a:r>
              <a:rPr lang="en-GB" sz="3600">
                <a:solidFill>
                  <a:srgbClr val="FFFF00"/>
                </a:solidFill>
                <a:latin typeface="Arial"/>
                <a:ea typeface="Arial"/>
                <a:cs typeface="Arial"/>
                <a:sym typeface="Arial"/>
              </a:rPr>
              <a:t>            </a:t>
            </a:r>
            <a:r>
              <a:rPr lang="en-GB" sz="2488">
                <a:solidFill>
                  <a:srgbClr val="FFFF00"/>
                </a:solidFill>
                <a:latin typeface="Arial"/>
                <a:ea typeface="Arial"/>
                <a:cs typeface="Arial"/>
                <a:sym typeface="Arial"/>
              </a:rPr>
              <a:t>Staff Questionnaire Dec 23</a:t>
            </a:r>
            <a:endParaRPr sz="2488">
              <a:solidFill>
                <a:srgbClr val="FFFF00"/>
              </a:solidFill>
              <a:latin typeface="Arial"/>
              <a:ea typeface="Arial"/>
              <a:cs typeface="Arial"/>
              <a:sym typeface="Arial"/>
            </a:endParaRPr>
          </a:p>
        </p:txBody>
      </p:sp>
      <p:pic>
        <p:nvPicPr>
          <p:cNvPr id="291" name="Google Shape;291;p34"/>
          <p:cNvPicPr preferRelativeResize="0"/>
          <p:nvPr/>
        </p:nvPicPr>
        <p:blipFill>
          <a:blip r:embed="rId3">
            <a:alphaModFix/>
          </a:blip>
          <a:stretch>
            <a:fillRect/>
          </a:stretch>
        </p:blipFill>
        <p:spPr>
          <a:xfrm>
            <a:off x="0" y="0"/>
            <a:ext cx="1212950" cy="1012800"/>
          </a:xfrm>
          <a:prstGeom prst="rect">
            <a:avLst/>
          </a:prstGeom>
          <a:noFill/>
          <a:ln>
            <a:noFill/>
          </a:ln>
        </p:spPr>
      </p:pic>
      <p:pic>
        <p:nvPicPr>
          <p:cNvPr id="292" name="Google Shape;292;p34"/>
          <p:cNvPicPr preferRelativeResize="0"/>
          <p:nvPr/>
        </p:nvPicPr>
        <p:blipFill>
          <a:blip r:embed="rId4">
            <a:alphaModFix/>
          </a:blip>
          <a:stretch>
            <a:fillRect/>
          </a:stretch>
        </p:blipFill>
        <p:spPr>
          <a:xfrm>
            <a:off x="7445425" y="228058"/>
            <a:ext cx="1505800" cy="556675"/>
          </a:xfrm>
          <a:prstGeom prst="rect">
            <a:avLst/>
          </a:prstGeom>
          <a:noFill/>
          <a:ln>
            <a:noFill/>
          </a:ln>
        </p:spPr>
      </p:pic>
      <p:pic>
        <p:nvPicPr>
          <p:cNvPr id="293" name="Google Shape;293;p34"/>
          <p:cNvPicPr preferRelativeResize="0"/>
          <p:nvPr/>
        </p:nvPicPr>
        <p:blipFill>
          <a:blip r:embed="rId5">
            <a:alphaModFix/>
          </a:blip>
          <a:stretch>
            <a:fillRect/>
          </a:stretch>
        </p:blipFill>
        <p:spPr>
          <a:xfrm>
            <a:off x="8305800" y="3952863"/>
            <a:ext cx="838200" cy="1190625"/>
          </a:xfrm>
          <a:prstGeom prst="rect">
            <a:avLst/>
          </a:prstGeom>
          <a:noFill/>
          <a:ln>
            <a:noFill/>
          </a:ln>
        </p:spPr>
      </p:pic>
      <p:sp>
        <p:nvSpPr>
          <p:cNvPr id="294" name="Google Shape;294;p34"/>
          <p:cNvSpPr txBox="1"/>
          <p:nvPr/>
        </p:nvSpPr>
        <p:spPr>
          <a:xfrm>
            <a:off x="-58200" y="1515925"/>
            <a:ext cx="8364000" cy="4772400"/>
          </a:xfrm>
          <a:prstGeom prst="rect">
            <a:avLst/>
          </a:prstGeom>
          <a:noFill/>
          <a:ln>
            <a:noFill/>
          </a:ln>
        </p:spPr>
        <p:txBody>
          <a:bodyPr anchorCtr="0" anchor="t" bIns="91425" lIns="91425" spcFirstLastPara="1" rIns="91425" wrap="square" tIns="91425">
            <a:spAutoFit/>
          </a:bodyPr>
          <a:lstStyle/>
          <a:p>
            <a:pPr indent="-311150" lvl="0" marL="457200" rtl="0" algn="l">
              <a:lnSpc>
                <a:spcPct val="115000"/>
              </a:lnSpc>
              <a:spcBef>
                <a:spcPts val="0"/>
              </a:spcBef>
              <a:spcAft>
                <a:spcPts val="0"/>
              </a:spcAft>
              <a:buClr>
                <a:schemeClr val="lt1"/>
              </a:buClr>
              <a:buSzPts val="1300"/>
              <a:buChar char="➢"/>
            </a:pPr>
            <a:r>
              <a:rPr lang="en-GB" sz="1300">
                <a:solidFill>
                  <a:schemeClr val="lt1"/>
                </a:solidFill>
              </a:rPr>
              <a:t>Overall, the survey responses were very positive, and highlighted a range of strengths with the content of the lessons and their supporting resources. </a:t>
            </a:r>
            <a:endParaRPr sz="1300">
              <a:solidFill>
                <a:schemeClr val="lt1"/>
              </a:solidFill>
            </a:endParaRPr>
          </a:p>
          <a:p>
            <a:pPr indent="-311150" lvl="0" marL="457200" rtl="0" algn="l">
              <a:lnSpc>
                <a:spcPct val="200000"/>
              </a:lnSpc>
              <a:spcBef>
                <a:spcPts val="1200"/>
              </a:spcBef>
              <a:spcAft>
                <a:spcPts val="0"/>
              </a:spcAft>
              <a:buClr>
                <a:schemeClr val="lt1"/>
              </a:buClr>
              <a:buSzPts val="1300"/>
              <a:buChar char="➢"/>
            </a:pPr>
            <a:r>
              <a:rPr lang="en-GB" sz="1300">
                <a:solidFill>
                  <a:schemeClr val="lt1"/>
                </a:solidFill>
              </a:rPr>
              <a:t>The suggestions for adaptations/improvements were minimal. </a:t>
            </a:r>
            <a:endParaRPr sz="1300">
              <a:solidFill>
                <a:schemeClr val="lt1"/>
              </a:solidFill>
            </a:endParaRPr>
          </a:p>
          <a:p>
            <a:pPr indent="-311150" lvl="0" marL="457200" rtl="0" algn="l">
              <a:lnSpc>
                <a:spcPct val="115000"/>
              </a:lnSpc>
              <a:spcBef>
                <a:spcPts val="1000"/>
              </a:spcBef>
              <a:spcAft>
                <a:spcPts val="0"/>
              </a:spcAft>
              <a:buClr>
                <a:schemeClr val="lt1"/>
              </a:buClr>
              <a:buSzPts val="1300"/>
              <a:buChar char="➢"/>
            </a:pPr>
            <a:r>
              <a:rPr lang="en-GB" sz="1300">
                <a:solidFill>
                  <a:schemeClr val="lt1"/>
                </a:solidFill>
              </a:rPr>
              <a:t>The suggestions were that some younger children may have found the materials challenging, and that some of the activities (though enjoyable) did not link as closely to the theme of the lesson compared to other activities. </a:t>
            </a:r>
            <a:endParaRPr sz="1300">
              <a:solidFill>
                <a:schemeClr val="lt1"/>
              </a:solidFill>
            </a:endParaRPr>
          </a:p>
          <a:p>
            <a:pPr indent="-311150" lvl="0" marL="457200" rtl="0" algn="l">
              <a:lnSpc>
                <a:spcPct val="115000"/>
              </a:lnSpc>
              <a:spcBef>
                <a:spcPts val="1000"/>
              </a:spcBef>
              <a:spcAft>
                <a:spcPts val="0"/>
              </a:spcAft>
              <a:buClr>
                <a:schemeClr val="lt1"/>
              </a:buClr>
              <a:buSzPts val="1300"/>
              <a:buChar char="➢"/>
            </a:pPr>
            <a:r>
              <a:rPr lang="en-GB" sz="1300">
                <a:solidFill>
                  <a:schemeClr val="lt1"/>
                </a:solidFill>
              </a:rPr>
              <a:t>Overall, teachers felt the lessons were age and stage appropriate; that they felt confident delivering the lessons; and that the lessons dealt with the topic of loss sensitively. </a:t>
            </a:r>
            <a:endParaRPr sz="1300">
              <a:solidFill>
                <a:schemeClr val="lt1"/>
              </a:solidFill>
            </a:endParaRPr>
          </a:p>
          <a:p>
            <a:pPr indent="-311150" lvl="0" marL="457200" rtl="0" algn="l">
              <a:lnSpc>
                <a:spcPct val="115000"/>
              </a:lnSpc>
              <a:spcBef>
                <a:spcPts val="1000"/>
              </a:spcBef>
              <a:spcAft>
                <a:spcPts val="0"/>
              </a:spcAft>
              <a:buClr>
                <a:schemeClr val="lt1"/>
              </a:buClr>
              <a:buSzPts val="1300"/>
              <a:buChar char="➢"/>
            </a:pPr>
            <a:r>
              <a:rPr lang="en-GB" sz="1300">
                <a:solidFill>
                  <a:schemeClr val="lt1"/>
                </a:solidFill>
              </a:rPr>
              <a:t>Whilst children were not included in the survey, feedback indicates that the majority were engaged in the lessons and benefited from exploring the topic of death/loss in a safe and supportive environment. </a:t>
            </a:r>
            <a:endParaRPr sz="1300">
              <a:solidFill>
                <a:schemeClr val="lt1"/>
              </a:solidFill>
            </a:endParaRPr>
          </a:p>
          <a:p>
            <a:pPr indent="0" lvl="0" marL="0" rtl="0" algn="l">
              <a:lnSpc>
                <a:spcPct val="115000"/>
              </a:lnSpc>
              <a:spcBef>
                <a:spcPts val="1200"/>
              </a:spcBef>
              <a:spcAft>
                <a:spcPts val="0"/>
              </a:spcAft>
              <a:buNone/>
            </a:pPr>
            <a:r>
              <a:t/>
            </a:r>
            <a:endParaRPr sz="1000"/>
          </a:p>
          <a:p>
            <a:pPr indent="-228600" lvl="0" marL="0" rtl="0" algn="l">
              <a:lnSpc>
                <a:spcPct val="115000"/>
              </a:lnSpc>
              <a:spcBef>
                <a:spcPts val="1200"/>
              </a:spcBef>
              <a:spcAft>
                <a:spcPts val="0"/>
              </a:spcAft>
              <a:buNone/>
            </a:pPr>
            <a:r>
              <a:t/>
            </a:r>
            <a:endParaRPr i="1" sz="1000" u="sng">
              <a:solidFill>
                <a:schemeClr val="lt1"/>
              </a:solidFill>
            </a:endParaRPr>
          </a:p>
          <a:p>
            <a:pPr indent="0" lvl="0" marL="0" rtl="0" algn="l">
              <a:lnSpc>
                <a:spcPct val="115000"/>
              </a:lnSpc>
              <a:spcBef>
                <a:spcPts val="1200"/>
              </a:spcBef>
              <a:spcAft>
                <a:spcPts val="0"/>
              </a:spcAft>
              <a:buNone/>
            </a:pPr>
            <a:r>
              <a:rPr lang="en-GB" sz="1000"/>
              <a:t> </a:t>
            </a:r>
            <a:endParaRPr sz="1000"/>
          </a:p>
          <a:p>
            <a:pPr indent="0" lvl="0" marL="0" rtl="0" algn="l">
              <a:spcBef>
                <a:spcPts val="120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35"/>
          <p:cNvSpPr txBox="1"/>
          <p:nvPr>
            <p:ph type="ctrTitle"/>
          </p:nvPr>
        </p:nvSpPr>
        <p:spPr>
          <a:xfrm>
            <a:off x="367800" y="2"/>
            <a:ext cx="8222100" cy="1339800"/>
          </a:xfrm>
          <a:prstGeom prst="rect">
            <a:avLst/>
          </a:prstGeom>
        </p:spPr>
        <p:txBody>
          <a:bodyPr anchorCtr="0" anchor="b" bIns="91425" lIns="91425" spcFirstLastPara="1" rIns="91425" wrap="square" tIns="91425">
            <a:normAutofit fontScale="90000"/>
          </a:bodyPr>
          <a:lstStyle/>
          <a:p>
            <a:pPr indent="0" lvl="0" marL="0" rtl="0" algn="l">
              <a:lnSpc>
                <a:spcPct val="90000"/>
              </a:lnSpc>
              <a:spcBef>
                <a:spcPts val="0"/>
              </a:spcBef>
              <a:spcAft>
                <a:spcPts val="0"/>
              </a:spcAft>
              <a:buNone/>
            </a:pPr>
            <a:r>
              <a:rPr lang="en-GB" sz="4400" u="sng">
                <a:solidFill>
                  <a:srgbClr val="FFFF00"/>
                </a:solidFill>
                <a:latin typeface="Arial"/>
                <a:ea typeface="Arial"/>
                <a:cs typeface="Arial"/>
                <a:sym typeface="Arial"/>
              </a:rPr>
              <a:t>     </a:t>
            </a:r>
            <a:r>
              <a:rPr lang="en-GB" sz="4400">
                <a:solidFill>
                  <a:srgbClr val="FFFF00"/>
                </a:solidFill>
                <a:latin typeface="Arial"/>
                <a:ea typeface="Arial"/>
                <a:cs typeface="Arial"/>
                <a:sym typeface="Arial"/>
              </a:rPr>
              <a:t>   </a:t>
            </a:r>
            <a:r>
              <a:rPr lang="en-GB" sz="4400" u="sng">
                <a:solidFill>
                  <a:srgbClr val="FFFF00"/>
                </a:solidFill>
                <a:latin typeface="Arial"/>
                <a:ea typeface="Arial"/>
                <a:cs typeface="Arial"/>
                <a:sym typeface="Arial"/>
              </a:rPr>
              <a:t>St. Joseph’s Primary</a:t>
            </a:r>
            <a:endParaRPr sz="4400" u="sng">
              <a:solidFill>
                <a:srgbClr val="FFFF00"/>
              </a:solidFill>
              <a:latin typeface="Arial"/>
              <a:ea typeface="Arial"/>
              <a:cs typeface="Arial"/>
              <a:sym typeface="Arial"/>
            </a:endParaRPr>
          </a:p>
          <a:p>
            <a:pPr indent="0" lvl="0" marL="0" rtl="0" algn="l">
              <a:lnSpc>
                <a:spcPct val="90000"/>
              </a:lnSpc>
              <a:spcBef>
                <a:spcPts val="0"/>
              </a:spcBef>
              <a:spcAft>
                <a:spcPts val="0"/>
              </a:spcAft>
              <a:buNone/>
            </a:pPr>
            <a:r>
              <a:rPr lang="en-GB" sz="3600">
                <a:solidFill>
                  <a:srgbClr val="FFFF00"/>
                </a:solidFill>
                <a:latin typeface="Arial"/>
                <a:ea typeface="Arial"/>
                <a:cs typeface="Arial"/>
                <a:sym typeface="Arial"/>
              </a:rPr>
              <a:t>            </a:t>
            </a:r>
            <a:r>
              <a:rPr lang="en-GB" sz="2488">
                <a:solidFill>
                  <a:srgbClr val="FFFF00"/>
                </a:solidFill>
                <a:latin typeface="Arial"/>
                <a:ea typeface="Arial"/>
                <a:cs typeface="Arial"/>
                <a:sym typeface="Arial"/>
              </a:rPr>
              <a:t>Staff Questionnaire Dec 23</a:t>
            </a:r>
            <a:endParaRPr sz="2488">
              <a:solidFill>
                <a:srgbClr val="FFFF00"/>
              </a:solidFill>
              <a:latin typeface="Arial"/>
              <a:ea typeface="Arial"/>
              <a:cs typeface="Arial"/>
              <a:sym typeface="Arial"/>
            </a:endParaRPr>
          </a:p>
        </p:txBody>
      </p:sp>
      <p:pic>
        <p:nvPicPr>
          <p:cNvPr id="300" name="Google Shape;300;p35"/>
          <p:cNvPicPr preferRelativeResize="0"/>
          <p:nvPr/>
        </p:nvPicPr>
        <p:blipFill>
          <a:blip r:embed="rId3">
            <a:alphaModFix/>
          </a:blip>
          <a:stretch>
            <a:fillRect/>
          </a:stretch>
        </p:blipFill>
        <p:spPr>
          <a:xfrm>
            <a:off x="0" y="0"/>
            <a:ext cx="1212950" cy="1012800"/>
          </a:xfrm>
          <a:prstGeom prst="rect">
            <a:avLst/>
          </a:prstGeom>
          <a:noFill/>
          <a:ln>
            <a:noFill/>
          </a:ln>
        </p:spPr>
      </p:pic>
      <p:pic>
        <p:nvPicPr>
          <p:cNvPr id="301" name="Google Shape;301;p35"/>
          <p:cNvPicPr preferRelativeResize="0"/>
          <p:nvPr/>
        </p:nvPicPr>
        <p:blipFill>
          <a:blip r:embed="rId4">
            <a:alphaModFix/>
          </a:blip>
          <a:stretch>
            <a:fillRect/>
          </a:stretch>
        </p:blipFill>
        <p:spPr>
          <a:xfrm>
            <a:off x="7445425" y="228058"/>
            <a:ext cx="1505800" cy="556675"/>
          </a:xfrm>
          <a:prstGeom prst="rect">
            <a:avLst/>
          </a:prstGeom>
          <a:noFill/>
          <a:ln>
            <a:noFill/>
          </a:ln>
        </p:spPr>
      </p:pic>
      <p:pic>
        <p:nvPicPr>
          <p:cNvPr id="302" name="Google Shape;302;p35"/>
          <p:cNvPicPr preferRelativeResize="0"/>
          <p:nvPr/>
        </p:nvPicPr>
        <p:blipFill>
          <a:blip r:embed="rId5">
            <a:alphaModFix/>
          </a:blip>
          <a:stretch>
            <a:fillRect/>
          </a:stretch>
        </p:blipFill>
        <p:spPr>
          <a:xfrm>
            <a:off x="6718675" y="381813"/>
            <a:ext cx="838200" cy="1190625"/>
          </a:xfrm>
          <a:prstGeom prst="rect">
            <a:avLst/>
          </a:prstGeom>
          <a:noFill/>
          <a:ln>
            <a:noFill/>
          </a:ln>
        </p:spPr>
      </p:pic>
      <p:sp>
        <p:nvSpPr>
          <p:cNvPr id="303" name="Google Shape;303;p35"/>
          <p:cNvSpPr txBox="1"/>
          <p:nvPr/>
        </p:nvSpPr>
        <p:spPr>
          <a:xfrm>
            <a:off x="182800" y="1464100"/>
            <a:ext cx="8407200" cy="4514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GB" sz="1200" u="sng">
                <a:solidFill>
                  <a:srgbClr val="FFFF00"/>
                </a:solidFill>
              </a:rPr>
              <a:t>Theme 1: </a:t>
            </a:r>
            <a:r>
              <a:rPr b="1" lang="en-GB" sz="1200" u="sng">
                <a:solidFill>
                  <a:srgbClr val="FFFF00"/>
                </a:solidFill>
              </a:rPr>
              <a:t>Supported children to understand death and grief in a safe environment.</a:t>
            </a:r>
            <a:endParaRPr b="1" sz="1200" u="sng">
              <a:solidFill>
                <a:srgbClr val="FFFF00"/>
              </a:solidFill>
            </a:endParaRPr>
          </a:p>
          <a:p>
            <a:pPr indent="-228600" lvl="0" marL="0" rtl="0" algn="l">
              <a:lnSpc>
                <a:spcPct val="115000"/>
              </a:lnSpc>
              <a:spcBef>
                <a:spcPts val="1200"/>
              </a:spcBef>
              <a:spcAft>
                <a:spcPts val="0"/>
              </a:spcAft>
              <a:buNone/>
            </a:pPr>
            <a:r>
              <a:rPr lang="en-GB" sz="1200">
                <a:solidFill>
                  <a:schemeClr val="lt1"/>
                </a:solidFill>
              </a:rPr>
              <a:t>·</a:t>
            </a:r>
            <a:r>
              <a:rPr lang="en-GB" sz="900">
                <a:solidFill>
                  <a:schemeClr val="lt1"/>
                </a:solidFill>
                <a:latin typeface="Times New Roman"/>
                <a:ea typeface="Times New Roman"/>
                <a:cs typeface="Times New Roman"/>
                <a:sym typeface="Times New Roman"/>
              </a:rPr>
              <a:t>          </a:t>
            </a:r>
            <a:r>
              <a:rPr lang="en-GB" sz="1200">
                <a:solidFill>
                  <a:schemeClr val="lt1"/>
                </a:solidFill>
              </a:rPr>
              <a:t>All children could relate to the topics and were able to discuss/share personal experiences when appropriate. They felt confident enough to volunteer personal experiences and were encouraged when others agreed or had experienced something similar.</a:t>
            </a:r>
            <a:endParaRPr sz="1200">
              <a:solidFill>
                <a:schemeClr val="lt1"/>
              </a:solidFill>
            </a:endParaRPr>
          </a:p>
          <a:p>
            <a:pPr indent="-228600" lvl="0" marL="0" rtl="0" algn="l">
              <a:lnSpc>
                <a:spcPct val="115000"/>
              </a:lnSpc>
              <a:spcBef>
                <a:spcPts val="1200"/>
              </a:spcBef>
              <a:spcAft>
                <a:spcPts val="0"/>
              </a:spcAft>
              <a:buNone/>
            </a:pPr>
            <a:r>
              <a:rPr lang="en-GB" sz="1200">
                <a:solidFill>
                  <a:schemeClr val="lt1"/>
                </a:solidFill>
              </a:rPr>
              <a:t>·</a:t>
            </a:r>
            <a:r>
              <a:rPr lang="en-GB" sz="900">
                <a:solidFill>
                  <a:schemeClr val="lt1"/>
                </a:solidFill>
                <a:latin typeface="Times New Roman"/>
                <a:ea typeface="Times New Roman"/>
                <a:cs typeface="Times New Roman"/>
                <a:sym typeface="Times New Roman"/>
              </a:rPr>
              <a:t>         </a:t>
            </a:r>
            <a:r>
              <a:rPr lang="en-GB" sz="1200">
                <a:solidFill>
                  <a:schemeClr val="lt1"/>
                </a:solidFill>
              </a:rPr>
              <a:t>The lessons allowed difficult topics to be discussed and created a safe environment for open conversations with children.</a:t>
            </a:r>
            <a:endParaRPr sz="1200">
              <a:solidFill>
                <a:schemeClr val="lt1"/>
              </a:solidFill>
            </a:endParaRPr>
          </a:p>
          <a:p>
            <a:pPr indent="-228600" lvl="0" marL="0" rtl="0" algn="l">
              <a:lnSpc>
                <a:spcPct val="115000"/>
              </a:lnSpc>
              <a:spcBef>
                <a:spcPts val="1200"/>
              </a:spcBef>
              <a:spcAft>
                <a:spcPts val="0"/>
              </a:spcAft>
              <a:buNone/>
            </a:pPr>
            <a:r>
              <a:rPr lang="en-GB" sz="1200">
                <a:solidFill>
                  <a:schemeClr val="lt1"/>
                </a:solidFill>
              </a:rPr>
              <a:t>·</a:t>
            </a:r>
            <a:r>
              <a:rPr lang="en-GB" sz="900">
                <a:solidFill>
                  <a:schemeClr val="lt1"/>
                </a:solidFill>
                <a:latin typeface="Times New Roman"/>
                <a:ea typeface="Times New Roman"/>
                <a:cs typeface="Times New Roman"/>
                <a:sym typeface="Times New Roman"/>
              </a:rPr>
              <a:t>         </a:t>
            </a:r>
            <a:r>
              <a:rPr lang="en-GB" sz="1200">
                <a:solidFill>
                  <a:schemeClr val="lt1"/>
                </a:solidFill>
              </a:rPr>
              <a:t>A very positive message reinforcing that everyone deals with grief in different ways. </a:t>
            </a:r>
            <a:endParaRPr sz="1200">
              <a:solidFill>
                <a:schemeClr val="lt1"/>
              </a:solidFill>
            </a:endParaRPr>
          </a:p>
          <a:p>
            <a:pPr indent="0" lvl="0" marL="0" rtl="0" algn="l">
              <a:lnSpc>
                <a:spcPct val="115000"/>
              </a:lnSpc>
              <a:spcBef>
                <a:spcPts val="1200"/>
              </a:spcBef>
              <a:spcAft>
                <a:spcPts val="0"/>
              </a:spcAft>
              <a:buNone/>
            </a:pPr>
            <a:r>
              <a:rPr lang="en-GB" sz="1200">
                <a:solidFill>
                  <a:schemeClr val="lt1"/>
                </a:solidFill>
              </a:rPr>
              <a:t> </a:t>
            </a:r>
            <a:endParaRPr sz="1200">
              <a:solidFill>
                <a:schemeClr val="lt1"/>
              </a:solidFill>
            </a:endParaRPr>
          </a:p>
          <a:p>
            <a:pPr indent="0" lvl="0" marL="0" rtl="0" algn="l">
              <a:lnSpc>
                <a:spcPct val="115000"/>
              </a:lnSpc>
              <a:spcBef>
                <a:spcPts val="1200"/>
              </a:spcBef>
              <a:spcAft>
                <a:spcPts val="0"/>
              </a:spcAft>
              <a:buNone/>
            </a:pPr>
            <a:r>
              <a:rPr lang="en-GB" sz="1200" u="sng">
                <a:solidFill>
                  <a:srgbClr val="FFFF00"/>
                </a:solidFill>
              </a:rPr>
              <a:t>Theme 2:</a:t>
            </a:r>
            <a:r>
              <a:rPr b="1" lang="en-GB" sz="1200" u="sng">
                <a:solidFill>
                  <a:srgbClr val="FFFF00"/>
                </a:solidFill>
              </a:rPr>
              <a:t> The materials were helpful and provided appropriate explanations of death.</a:t>
            </a:r>
            <a:endParaRPr b="1" sz="1200" u="sng">
              <a:solidFill>
                <a:srgbClr val="FFFF00"/>
              </a:solidFill>
            </a:endParaRPr>
          </a:p>
          <a:p>
            <a:pPr indent="-228600" lvl="0" marL="0" rtl="0" algn="l">
              <a:lnSpc>
                <a:spcPct val="115000"/>
              </a:lnSpc>
              <a:spcBef>
                <a:spcPts val="1200"/>
              </a:spcBef>
              <a:spcAft>
                <a:spcPts val="0"/>
              </a:spcAft>
              <a:buNone/>
            </a:pPr>
            <a:r>
              <a:rPr lang="en-GB" sz="1200">
                <a:solidFill>
                  <a:schemeClr val="lt1"/>
                </a:solidFill>
              </a:rPr>
              <a:t>·</a:t>
            </a:r>
            <a:r>
              <a:rPr lang="en-GB" sz="900">
                <a:solidFill>
                  <a:schemeClr val="lt1"/>
                </a:solidFill>
                <a:latin typeface="Times New Roman"/>
                <a:ea typeface="Times New Roman"/>
                <a:cs typeface="Times New Roman"/>
                <a:sym typeface="Times New Roman"/>
              </a:rPr>
              <a:t>         </a:t>
            </a:r>
            <a:r>
              <a:rPr lang="en-GB" sz="1200">
                <a:solidFill>
                  <a:schemeClr val="lt1"/>
                </a:solidFill>
              </a:rPr>
              <a:t>For younger children, I feel using short clips from animated films to help children understand death and loss was a useful starting point. It helped children to think and open up about their own experiences.</a:t>
            </a:r>
            <a:endParaRPr sz="1200">
              <a:solidFill>
                <a:schemeClr val="lt1"/>
              </a:solidFill>
            </a:endParaRPr>
          </a:p>
          <a:p>
            <a:pPr indent="-228600" lvl="0" marL="0" rtl="0" algn="l">
              <a:lnSpc>
                <a:spcPct val="115000"/>
              </a:lnSpc>
              <a:spcBef>
                <a:spcPts val="1200"/>
              </a:spcBef>
              <a:spcAft>
                <a:spcPts val="0"/>
              </a:spcAft>
              <a:buNone/>
            </a:pPr>
            <a:r>
              <a:rPr lang="en-GB" sz="1200">
                <a:solidFill>
                  <a:schemeClr val="lt1"/>
                </a:solidFill>
              </a:rPr>
              <a:t>·</a:t>
            </a:r>
            <a:r>
              <a:rPr lang="en-GB" sz="900">
                <a:solidFill>
                  <a:schemeClr val="lt1"/>
                </a:solidFill>
                <a:latin typeface="Times New Roman"/>
                <a:ea typeface="Times New Roman"/>
                <a:cs typeface="Times New Roman"/>
                <a:sym typeface="Times New Roman"/>
              </a:rPr>
              <a:t>         </a:t>
            </a:r>
            <a:r>
              <a:rPr lang="en-GB" sz="1200">
                <a:solidFill>
                  <a:schemeClr val="lt1"/>
                </a:solidFill>
              </a:rPr>
              <a:t>Resources were well pitched.</a:t>
            </a:r>
            <a:endParaRPr sz="1200">
              <a:solidFill>
                <a:schemeClr val="lt1"/>
              </a:solidFill>
            </a:endParaRPr>
          </a:p>
          <a:p>
            <a:pPr indent="0" lvl="0" marL="0" rtl="0" algn="l">
              <a:lnSpc>
                <a:spcPct val="115000"/>
              </a:lnSpc>
              <a:spcBef>
                <a:spcPts val="1200"/>
              </a:spcBef>
              <a:spcAft>
                <a:spcPts val="0"/>
              </a:spcAft>
              <a:buNone/>
            </a:pPr>
            <a:r>
              <a:rPr lang="en-GB" sz="1000"/>
              <a:t> </a:t>
            </a:r>
            <a:endParaRPr sz="1000"/>
          </a:p>
          <a:p>
            <a:pPr indent="0" lvl="0" marL="0" rtl="0" algn="l">
              <a:spcBef>
                <a:spcPts val="120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36"/>
          <p:cNvSpPr txBox="1"/>
          <p:nvPr>
            <p:ph type="ctrTitle"/>
          </p:nvPr>
        </p:nvSpPr>
        <p:spPr>
          <a:xfrm>
            <a:off x="367800" y="2"/>
            <a:ext cx="8222100" cy="1339800"/>
          </a:xfrm>
          <a:prstGeom prst="rect">
            <a:avLst/>
          </a:prstGeom>
        </p:spPr>
        <p:txBody>
          <a:bodyPr anchorCtr="0" anchor="b" bIns="91425" lIns="91425" spcFirstLastPara="1" rIns="91425" wrap="square" tIns="91425">
            <a:normAutofit fontScale="90000"/>
          </a:bodyPr>
          <a:lstStyle/>
          <a:p>
            <a:pPr indent="0" lvl="0" marL="0" rtl="0" algn="l">
              <a:lnSpc>
                <a:spcPct val="90000"/>
              </a:lnSpc>
              <a:spcBef>
                <a:spcPts val="0"/>
              </a:spcBef>
              <a:spcAft>
                <a:spcPts val="0"/>
              </a:spcAft>
              <a:buNone/>
            </a:pPr>
            <a:r>
              <a:rPr lang="en-GB" sz="4400" u="sng">
                <a:solidFill>
                  <a:srgbClr val="FFFF00"/>
                </a:solidFill>
                <a:latin typeface="Arial"/>
                <a:ea typeface="Arial"/>
                <a:cs typeface="Arial"/>
                <a:sym typeface="Arial"/>
              </a:rPr>
              <a:t>     </a:t>
            </a:r>
            <a:r>
              <a:rPr lang="en-GB" sz="4400">
                <a:solidFill>
                  <a:srgbClr val="FFFF00"/>
                </a:solidFill>
                <a:latin typeface="Arial"/>
                <a:ea typeface="Arial"/>
                <a:cs typeface="Arial"/>
                <a:sym typeface="Arial"/>
              </a:rPr>
              <a:t>   </a:t>
            </a:r>
            <a:r>
              <a:rPr lang="en-GB" sz="4400" u="sng">
                <a:solidFill>
                  <a:srgbClr val="FFFF00"/>
                </a:solidFill>
                <a:latin typeface="Arial"/>
                <a:ea typeface="Arial"/>
                <a:cs typeface="Arial"/>
                <a:sym typeface="Arial"/>
              </a:rPr>
              <a:t>St. Joseph’s Primary</a:t>
            </a:r>
            <a:endParaRPr sz="4400" u="sng">
              <a:solidFill>
                <a:srgbClr val="FFFF00"/>
              </a:solidFill>
              <a:latin typeface="Arial"/>
              <a:ea typeface="Arial"/>
              <a:cs typeface="Arial"/>
              <a:sym typeface="Arial"/>
            </a:endParaRPr>
          </a:p>
          <a:p>
            <a:pPr indent="0" lvl="0" marL="0" rtl="0" algn="l">
              <a:lnSpc>
                <a:spcPct val="90000"/>
              </a:lnSpc>
              <a:spcBef>
                <a:spcPts val="0"/>
              </a:spcBef>
              <a:spcAft>
                <a:spcPts val="0"/>
              </a:spcAft>
              <a:buNone/>
            </a:pPr>
            <a:r>
              <a:rPr lang="en-GB" sz="3600">
                <a:solidFill>
                  <a:srgbClr val="FFFF00"/>
                </a:solidFill>
                <a:latin typeface="Arial"/>
                <a:ea typeface="Arial"/>
                <a:cs typeface="Arial"/>
                <a:sym typeface="Arial"/>
              </a:rPr>
              <a:t>            </a:t>
            </a:r>
            <a:r>
              <a:rPr lang="en-GB" sz="2488">
                <a:solidFill>
                  <a:srgbClr val="FFFF00"/>
                </a:solidFill>
                <a:latin typeface="Arial"/>
                <a:ea typeface="Arial"/>
                <a:cs typeface="Arial"/>
                <a:sym typeface="Arial"/>
              </a:rPr>
              <a:t>Staff Questionnaire Dec 23</a:t>
            </a:r>
            <a:endParaRPr sz="3600">
              <a:solidFill>
                <a:srgbClr val="FFFF00"/>
              </a:solidFill>
              <a:latin typeface="Arial"/>
              <a:ea typeface="Arial"/>
              <a:cs typeface="Arial"/>
              <a:sym typeface="Arial"/>
            </a:endParaRPr>
          </a:p>
        </p:txBody>
      </p:sp>
      <p:pic>
        <p:nvPicPr>
          <p:cNvPr id="309" name="Google Shape;309;p36"/>
          <p:cNvPicPr preferRelativeResize="0"/>
          <p:nvPr/>
        </p:nvPicPr>
        <p:blipFill>
          <a:blip r:embed="rId3">
            <a:alphaModFix/>
          </a:blip>
          <a:stretch>
            <a:fillRect/>
          </a:stretch>
        </p:blipFill>
        <p:spPr>
          <a:xfrm>
            <a:off x="0" y="0"/>
            <a:ext cx="1212950" cy="1012800"/>
          </a:xfrm>
          <a:prstGeom prst="rect">
            <a:avLst/>
          </a:prstGeom>
          <a:noFill/>
          <a:ln>
            <a:noFill/>
          </a:ln>
        </p:spPr>
      </p:pic>
      <p:pic>
        <p:nvPicPr>
          <p:cNvPr id="310" name="Google Shape;310;p36"/>
          <p:cNvPicPr preferRelativeResize="0"/>
          <p:nvPr/>
        </p:nvPicPr>
        <p:blipFill>
          <a:blip r:embed="rId4">
            <a:alphaModFix/>
          </a:blip>
          <a:stretch>
            <a:fillRect/>
          </a:stretch>
        </p:blipFill>
        <p:spPr>
          <a:xfrm>
            <a:off x="7445425" y="228058"/>
            <a:ext cx="1505800" cy="556675"/>
          </a:xfrm>
          <a:prstGeom prst="rect">
            <a:avLst/>
          </a:prstGeom>
          <a:noFill/>
          <a:ln>
            <a:noFill/>
          </a:ln>
        </p:spPr>
      </p:pic>
      <p:pic>
        <p:nvPicPr>
          <p:cNvPr id="311" name="Google Shape;311;p36"/>
          <p:cNvPicPr preferRelativeResize="0"/>
          <p:nvPr/>
        </p:nvPicPr>
        <p:blipFill>
          <a:blip r:embed="rId5">
            <a:alphaModFix/>
          </a:blip>
          <a:stretch>
            <a:fillRect/>
          </a:stretch>
        </p:blipFill>
        <p:spPr>
          <a:xfrm>
            <a:off x="8305800" y="3952863"/>
            <a:ext cx="838200" cy="1190625"/>
          </a:xfrm>
          <a:prstGeom prst="rect">
            <a:avLst/>
          </a:prstGeom>
          <a:noFill/>
          <a:ln>
            <a:noFill/>
          </a:ln>
        </p:spPr>
      </p:pic>
      <p:sp>
        <p:nvSpPr>
          <p:cNvPr id="312" name="Google Shape;312;p36"/>
          <p:cNvSpPr txBox="1"/>
          <p:nvPr/>
        </p:nvSpPr>
        <p:spPr>
          <a:xfrm>
            <a:off x="367800" y="1233878"/>
            <a:ext cx="7847100" cy="4999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GB" sz="1200" u="sng">
                <a:solidFill>
                  <a:srgbClr val="FFFF00"/>
                </a:solidFill>
              </a:rPr>
              <a:t>Theme 3:</a:t>
            </a:r>
            <a:r>
              <a:rPr b="1" lang="en-GB" sz="1200" u="sng">
                <a:solidFill>
                  <a:srgbClr val="FFFF00"/>
                </a:solidFill>
              </a:rPr>
              <a:t> The lessons were age and stage appropriate.</a:t>
            </a:r>
            <a:endParaRPr b="1" sz="1200" u="sng">
              <a:solidFill>
                <a:srgbClr val="FFFF00"/>
              </a:solidFill>
            </a:endParaRPr>
          </a:p>
          <a:p>
            <a:pPr indent="-228600" lvl="0" marL="0" rtl="0" algn="l">
              <a:lnSpc>
                <a:spcPct val="115000"/>
              </a:lnSpc>
              <a:spcBef>
                <a:spcPts val="1200"/>
              </a:spcBef>
              <a:spcAft>
                <a:spcPts val="0"/>
              </a:spcAft>
              <a:buNone/>
            </a:pPr>
            <a:r>
              <a:rPr lang="en-GB" sz="1200">
                <a:solidFill>
                  <a:schemeClr val="lt1"/>
                </a:solidFill>
              </a:rPr>
              <a:t>·</a:t>
            </a:r>
            <a:r>
              <a:rPr lang="en-GB" sz="900">
                <a:solidFill>
                  <a:schemeClr val="lt1"/>
                </a:solidFill>
                <a:latin typeface="Times New Roman"/>
                <a:ea typeface="Times New Roman"/>
                <a:cs typeface="Times New Roman"/>
                <a:sym typeface="Times New Roman"/>
              </a:rPr>
              <a:t>         </a:t>
            </a:r>
            <a:r>
              <a:rPr lang="en-GB" sz="1200">
                <a:solidFill>
                  <a:schemeClr val="lt1"/>
                </a:solidFill>
              </a:rPr>
              <a:t>The explanations and wording were child friendly and understood by all in the class</a:t>
            </a:r>
            <a:endParaRPr sz="1200">
              <a:solidFill>
                <a:schemeClr val="lt1"/>
              </a:solidFill>
            </a:endParaRPr>
          </a:p>
          <a:p>
            <a:pPr indent="-228600" lvl="0" marL="0" rtl="0" algn="l">
              <a:lnSpc>
                <a:spcPct val="115000"/>
              </a:lnSpc>
              <a:spcBef>
                <a:spcPts val="1200"/>
              </a:spcBef>
              <a:spcAft>
                <a:spcPts val="0"/>
              </a:spcAft>
              <a:buNone/>
            </a:pPr>
            <a:r>
              <a:rPr lang="en-GB" sz="1200">
                <a:solidFill>
                  <a:schemeClr val="lt1"/>
                </a:solidFill>
              </a:rPr>
              <a:t>·</a:t>
            </a:r>
            <a:r>
              <a:rPr lang="en-GB" sz="900">
                <a:solidFill>
                  <a:schemeClr val="lt1"/>
                </a:solidFill>
                <a:latin typeface="Times New Roman"/>
                <a:ea typeface="Times New Roman"/>
                <a:cs typeface="Times New Roman"/>
                <a:sym typeface="Times New Roman"/>
              </a:rPr>
              <a:t>         </a:t>
            </a:r>
            <a:r>
              <a:rPr lang="en-GB" sz="1200">
                <a:solidFill>
                  <a:schemeClr val="lt1"/>
                </a:solidFill>
              </a:rPr>
              <a:t>child friendly, grief was explained in a very accessible way</a:t>
            </a:r>
            <a:endParaRPr sz="1200">
              <a:solidFill>
                <a:schemeClr val="lt1"/>
              </a:solidFill>
            </a:endParaRPr>
          </a:p>
          <a:p>
            <a:pPr indent="-228600" lvl="0" marL="0" rtl="0" algn="l">
              <a:lnSpc>
                <a:spcPct val="115000"/>
              </a:lnSpc>
              <a:spcBef>
                <a:spcPts val="1200"/>
              </a:spcBef>
              <a:spcAft>
                <a:spcPts val="0"/>
              </a:spcAft>
              <a:buNone/>
            </a:pPr>
            <a:r>
              <a:rPr lang="en-GB" sz="1200">
                <a:solidFill>
                  <a:schemeClr val="lt1"/>
                </a:solidFill>
              </a:rPr>
              <a:t>·</a:t>
            </a:r>
            <a:r>
              <a:rPr lang="en-GB" sz="900">
                <a:solidFill>
                  <a:schemeClr val="lt1"/>
                </a:solidFill>
                <a:latin typeface="Times New Roman"/>
                <a:ea typeface="Times New Roman"/>
                <a:cs typeface="Times New Roman"/>
                <a:sym typeface="Times New Roman"/>
              </a:rPr>
              <a:t>         </a:t>
            </a:r>
            <a:r>
              <a:rPr lang="en-GB" sz="1200">
                <a:solidFill>
                  <a:schemeClr val="lt1"/>
                </a:solidFill>
              </a:rPr>
              <a:t>Child friendly but the infants found it challenging.</a:t>
            </a:r>
            <a:endParaRPr sz="1200">
              <a:solidFill>
                <a:schemeClr val="lt1"/>
              </a:solidFill>
            </a:endParaRPr>
          </a:p>
          <a:p>
            <a:pPr indent="-228600" lvl="0" marL="0" rtl="0" algn="l">
              <a:lnSpc>
                <a:spcPct val="115000"/>
              </a:lnSpc>
              <a:spcBef>
                <a:spcPts val="1200"/>
              </a:spcBef>
              <a:spcAft>
                <a:spcPts val="0"/>
              </a:spcAft>
              <a:buNone/>
            </a:pPr>
            <a:r>
              <a:t/>
            </a:r>
            <a:endParaRPr sz="1200">
              <a:solidFill>
                <a:schemeClr val="lt1"/>
              </a:solidFill>
            </a:endParaRPr>
          </a:p>
          <a:p>
            <a:pPr indent="0" lvl="0" marL="0" rtl="0" algn="l">
              <a:lnSpc>
                <a:spcPct val="115000"/>
              </a:lnSpc>
              <a:spcBef>
                <a:spcPts val="1200"/>
              </a:spcBef>
              <a:spcAft>
                <a:spcPts val="0"/>
              </a:spcAft>
              <a:buNone/>
            </a:pPr>
            <a:r>
              <a:rPr lang="en-GB" sz="1200" u="sng">
                <a:solidFill>
                  <a:srgbClr val="FFFF00"/>
                </a:solidFill>
              </a:rPr>
              <a:t>Theme 4: </a:t>
            </a:r>
            <a:r>
              <a:rPr b="1" lang="en-GB" sz="1200" u="sng">
                <a:solidFill>
                  <a:srgbClr val="FFFF00"/>
                </a:solidFill>
              </a:rPr>
              <a:t>The lessons created opportunities for discussions and self-directed learning.</a:t>
            </a:r>
            <a:endParaRPr b="1" sz="1200" u="sng">
              <a:solidFill>
                <a:srgbClr val="FFFF00"/>
              </a:solidFill>
            </a:endParaRPr>
          </a:p>
          <a:p>
            <a:pPr indent="-228600" lvl="0" marL="0" rtl="0" algn="l">
              <a:lnSpc>
                <a:spcPct val="115000"/>
              </a:lnSpc>
              <a:spcBef>
                <a:spcPts val="1200"/>
              </a:spcBef>
              <a:spcAft>
                <a:spcPts val="0"/>
              </a:spcAft>
              <a:buNone/>
            </a:pPr>
            <a:r>
              <a:rPr lang="en-GB" sz="1200">
                <a:solidFill>
                  <a:schemeClr val="lt1"/>
                </a:solidFill>
              </a:rPr>
              <a:t>·</a:t>
            </a:r>
            <a:r>
              <a:rPr lang="en-GB" sz="900">
                <a:solidFill>
                  <a:schemeClr val="lt1"/>
                </a:solidFill>
                <a:latin typeface="Times New Roman"/>
                <a:ea typeface="Times New Roman"/>
                <a:cs typeface="Times New Roman"/>
                <a:sym typeface="Times New Roman"/>
              </a:rPr>
              <a:t>         </a:t>
            </a:r>
            <a:r>
              <a:rPr lang="en-GB" sz="1200">
                <a:solidFill>
                  <a:schemeClr val="lt1"/>
                </a:solidFill>
              </a:rPr>
              <a:t>Created opportunities to have mature class discussions, children were a support to one another, learners realised grief if a process, the group project in P7 allowed children to conduct their own research and make sense of the grief journey themselves.</a:t>
            </a:r>
            <a:endParaRPr sz="1200">
              <a:solidFill>
                <a:schemeClr val="lt1"/>
              </a:solidFill>
            </a:endParaRPr>
          </a:p>
          <a:p>
            <a:pPr indent="-228600" lvl="0" marL="0" rtl="0" algn="l">
              <a:lnSpc>
                <a:spcPct val="115000"/>
              </a:lnSpc>
              <a:spcBef>
                <a:spcPts val="1200"/>
              </a:spcBef>
              <a:spcAft>
                <a:spcPts val="0"/>
              </a:spcAft>
              <a:buNone/>
            </a:pPr>
            <a:r>
              <a:rPr lang="en-GB" sz="1200">
                <a:solidFill>
                  <a:schemeClr val="lt1"/>
                </a:solidFill>
              </a:rPr>
              <a:t>·</a:t>
            </a:r>
            <a:r>
              <a:rPr lang="en-GB" sz="900">
                <a:solidFill>
                  <a:schemeClr val="lt1"/>
                </a:solidFill>
                <a:latin typeface="Times New Roman"/>
                <a:ea typeface="Times New Roman"/>
                <a:cs typeface="Times New Roman"/>
                <a:sym typeface="Times New Roman"/>
              </a:rPr>
              <a:t>         </a:t>
            </a:r>
            <a:r>
              <a:rPr lang="en-GB" sz="1200">
                <a:solidFill>
                  <a:schemeClr val="lt1"/>
                </a:solidFill>
              </a:rPr>
              <a:t>The class as a whole had excellent discussions and this developed into smaller group discussions.</a:t>
            </a:r>
            <a:endParaRPr sz="1200">
              <a:solidFill>
                <a:schemeClr val="lt1"/>
              </a:solidFill>
            </a:endParaRPr>
          </a:p>
          <a:p>
            <a:pPr indent="-228600" lvl="0" marL="0" rtl="0" algn="l">
              <a:lnSpc>
                <a:spcPct val="115000"/>
              </a:lnSpc>
              <a:spcBef>
                <a:spcPts val="1200"/>
              </a:spcBef>
              <a:spcAft>
                <a:spcPts val="0"/>
              </a:spcAft>
              <a:buNone/>
            </a:pPr>
            <a:r>
              <a:rPr lang="en-GB" sz="1200">
                <a:solidFill>
                  <a:schemeClr val="lt1"/>
                </a:solidFill>
              </a:rPr>
              <a:t>·</a:t>
            </a:r>
            <a:r>
              <a:rPr lang="en-GB" sz="900">
                <a:solidFill>
                  <a:schemeClr val="lt1"/>
                </a:solidFill>
                <a:latin typeface="Times New Roman"/>
                <a:ea typeface="Times New Roman"/>
                <a:cs typeface="Times New Roman"/>
                <a:sym typeface="Times New Roman"/>
              </a:rPr>
              <a:t>         </a:t>
            </a:r>
            <a:r>
              <a:rPr lang="en-GB" sz="1200">
                <a:solidFill>
                  <a:schemeClr val="lt1"/>
                </a:solidFill>
              </a:rPr>
              <a:t>They encouraged lots of valuable discussion and conversation around the topics.</a:t>
            </a:r>
            <a:endParaRPr sz="1200">
              <a:solidFill>
                <a:schemeClr val="lt1"/>
              </a:solidFill>
            </a:endParaRPr>
          </a:p>
          <a:p>
            <a:pPr indent="-228600" lvl="0" marL="0" rtl="0" algn="l">
              <a:lnSpc>
                <a:spcPct val="115000"/>
              </a:lnSpc>
              <a:spcBef>
                <a:spcPts val="1200"/>
              </a:spcBef>
              <a:spcAft>
                <a:spcPts val="0"/>
              </a:spcAft>
              <a:buNone/>
            </a:pPr>
            <a:r>
              <a:t/>
            </a:r>
            <a:endParaRPr i="1" sz="1000" u="sng">
              <a:solidFill>
                <a:schemeClr val="lt1"/>
              </a:solidFill>
            </a:endParaRPr>
          </a:p>
          <a:p>
            <a:pPr indent="0" lvl="0" marL="0" rtl="0" algn="l">
              <a:lnSpc>
                <a:spcPct val="115000"/>
              </a:lnSpc>
              <a:spcBef>
                <a:spcPts val="1200"/>
              </a:spcBef>
              <a:spcAft>
                <a:spcPts val="0"/>
              </a:spcAft>
              <a:buNone/>
            </a:pPr>
            <a:r>
              <a:rPr lang="en-GB" sz="1000"/>
              <a:t> </a:t>
            </a:r>
            <a:endParaRPr sz="1000"/>
          </a:p>
          <a:p>
            <a:pPr indent="0" lvl="0" marL="0" rtl="0" algn="l">
              <a:spcBef>
                <a:spcPts val="120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37"/>
          <p:cNvSpPr txBox="1"/>
          <p:nvPr>
            <p:ph type="ctrTitle"/>
          </p:nvPr>
        </p:nvSpPr>
        <p:spPr>
          <a:xfrm>
            <a:off x="367800" y="2"/>
            <a:ext cx="8222100" cy="1339800"/>
          </a:xfrm>
          <a:prstGeom prst="rect">
            <a:avLst/>
          </a:prstGeom>
        </p:spPr>
        <p:txBody>
          <a:bodyPr anchorCtr="0" anchor="b" bIns="91425" lIns="91425" spcFirstLastPara="1" rIns="91425" wrap="square" tIns="91425">
            <a:normAutofit fontScale="90000"/>
          </a:bodyPr>
          <a:lstStyle/>
          <a:p>
            <a:pPr indent="0" lvl="0" marL="0" rtl="0" algn="l">
              <a:lnSpc>
                <a:spcPct val="90000"/>
              </a:lnSpc>
              <a:spcBef>
                <a:spcPts val="0"/>
              </a:spcBef>
              <a:spcAft>
                <a:spcPts val="0"/>
              </a:spcAft>
              <a:buNone/>
            </a:pPr>
            <a:r>
              <a:rPr lang="en-GB" sz="4400" u="sng">
                <a:solidFill>
                  <a:srgbClr val="FFFF00"/>
                </a:solidFill>
                <a:latin typeface="Arial"/>
                <a:ea typeface="Arial"/>
                <a:cs typeface="Arial"/>
                <a:sym typeface="Arial"/>
              </a:rPr>
              <a:t>     </a:t>
            </a:r>
            <a:r>
              <a:rPr lang="en-GB" sz="4400">
                <a:solidFill>
                  <a:srgbClr val="FFFF00"/>
                </a:solidFill>
                <a:latin typeface="Arial"/>
                <a:ea typeface="Arial"/>
                <a:cs typeface="Arial"/>
                <a:sym typeface="Arial"/>
              </a:rPr>
              <a:t>   </a:t>
            </a:r>
            <a:r>
              <a:rPr lang="en-GB" sz="4400" u="sng">
                <a:solidFill>
                  <a:srgbClr val="FFFF00"/>
                </a:solidFill>
                <a:latin typeface="Arial"/>
                <a:ea typeface="Arial"/>
                <a:cs typeface="Arial"/>
                <a:sym typeface="Arial"/>
              </a:rPr>
              <a:t>St. Joseph’s Primary</a:t>
            </a:r>
            <a:endParaRPr sz="4400" u="sng">
              <a:solidFill>
                <a:srgbClr val="FFFF00"/>
              </a:solidFill>
              <a:latin typeface="Arial"/>
              <a:ea typeface="Arial"/>
              <a:cs typeface="Arial"/>
              <a:sym typeface="Arial"/>
            </a:endParaRPr>
          </a:p>
          <a:p>
            <a:pPr indent="0" lvl="0" marL="0" rtl="0" algn="l">
              <a:lnSpc>
                <a:spcPct val="90000"/>
              </a:lnSpc>
              <a:spcBef>
                <a:spcPts val="0"/>
              </a:spcBef>
              <a:spcAft>
                <a:spcPts val="0"/>
              </a:spcAft>
              <a:buNone/>
            </a:pPr>
            <a:r>
              <a:rPr lang="en-GB" sz="3600">
                <a:solidFill>
                  <a:srgbClr val="FFFF00"/>
                </a:solidFill>
                <a:latin typeface="Arial"/>
                <a:ea typeface="Arial"/>
                <a:cs typeface="Arial"/>
                <a:sym typeface="Arial"/>
              </a:rPr>
              <a:t>            </a:t>
            </a:r>
            <a:r>
              <a:rPr lang="en-GB" sz="2488">
                <a:solidFill>
                  <a:srgbClr val="FFFF00"/>
                </a:solidFill>
                <a:latin typeface="Arial"/>
                <a:ea typeface="Arial"/>
                <a:cs typeface="Arial"/>
                <a:sym typeface="Arial"/>
              </a:rPr>
              <a:t>Staff Questionnaire Dec 23</a:t>
            </a:r>
            <a:endParaRPr sz="3600">
              <a:solidFill>
                <a:srgbClr val="FFFF00"/>
              </a:solidFill>
              <a:latin typeface="Arial"/>
              <a:ea typeface="Arial"/>
              <a:cs typeface="Arial"/>
              <a:sym typeface="Arial"/>
            </a:endParaRPr>
          </a:p>
        </p:txBody>
      </p:sp>
      <p:pic>
        <p:nvPicPr>
          <p:cNvPr id="318" name="Google Shape;318;p37"/>
          <p:cNvPicPr preferRelativeResize="0"/>
          <p:nvPr/>
        </p:nvPicPr>
        <p:blipFill>
          <a:blip r:embed="rId3">
            <a:alphaModFix/>
          </a:blip>
          <a:stretch>
            <a:fillRect/>
          </a:stretch>
        </p:blipFill>
        <p:spPr>
          <a:xfrm>
            <a:off x="0" y="0"/>
            <a:ext cx="1212950" cy="1012800"/>
          </a:xfrm>
          <a:prstGeom prst="rect">
            <a:avLst/>
          </a:prstGeom>
          <a:noFill/>
          <a:ln>
            <a:noFill/>
          </a:ln>
        </p:spPr>
      </p:pic>
      <p:pic>
        <p:nvPicPr>
          <p:cNvPr id="319" name="Google Shape;319;p37"/>
          <p:cNvPicPr preferRelativeResize="0"/>
          <p:nvPr/>
        </p:nvPicPr>
        <p:blipFill>
          <a:blip r:embed="rId4">
            <a:alphaModFix/>
          </a:blip>
          <a:stretch>
            <a:fillRect/>
          </a:stretch>
        </p:blipFill>
        <p:spPr>
          <a:xfrm>
            <a:off x="7445425" y="228058"/>
            <a:ext cx="1505800" cy="556675"/>
          </a:xfrm>
          <a:prstGeom prst="rect">
            <a:avLst/>
          </a:prstGeom>
          <a:noFill/>
          <a:ln>
            <a:noFill/>
          </a:ln>
        </p:spPr>
      </p:pic>
      <p:pic>
        <p:nvPicPr>
          <p:cNvPr id="320" name="Google Shape;320;p37"/>
          <p:cNvPicPr preferRelativeResize="0"/>
          <p:nvPr/>
        </p:nvPicPr>
        <p:blipFill>
          <a:blip r:embed="rId5">
            <a:alphaModFix/>
          </a:blip>
          <a:stretch>
            <a:fillRect/>
          </a:stretch>
        </p:blipFill>
        <p:spPr>
          <a:xfrm>
            <a:off x="8305800" y="3952863"/>
            <a:ext cx="838200" cy="1190625"/>
          </a:xfrm>
          <a:prstGeom prst="rect">
            <a:avLst/>
          </a:prstGeom>
          <a:noFill/>
          <a:ln>
            <a:noFill/>
          </a:ln>
        </p:spPr>
      </p:pic>
      <p:sp>
        <p:nvSpPr>
          <p:cNvPr id="321" name="Google Shape;321;p37"/>
          <p:cNvSpPr txBox="1"/>
          <p:nvPr/>
        </p:nvSpPr>
        <p:spPr>
          <a:xfrm>
            <a:off x="163350" y="1263278"/>
            <a:ext cx="7847100" cy="4762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t/>
            </a:r>
            <a:endParaRPr i="1" sz="1000">
              <a:solidFill>
                <a:schemeClr val="lt1"/>
              </a:solidFill>
            </a:endParaRPr>
          </a:p>
          <a:p>
            <a:pPr indent="0" lvl="0" marL="0" rtl="0" algn="l">
              <a:lnSpc>
                <a:spcPct val="115000"/>
              </a:lnSpc>
              <a:spcBef>
                <a:spcPts val="1200"/>
              </a:spcBef>
              <a:spcAft>
                <a:spcPts val="0"/>
              </a:spcAft>
              <a:buNone/>
            </a:pPr>
            <a:r>
              <a:rPr lang="en-GB">
                <a:solidFill>
                  <a:srgbClr val="FFFF00"/>
                </a:solidFill>
              </a:rPr>
              <a:t>Theme 5: </a:t>
            </a:r>
            <a:r>
              <a:rPr b="1" lang="en-GB">
                <a:solidFill>
                  <a:srgbClr val="FFFF00"/>
                </a:solidFill>
              </a:rPr>
              <a:t>Detailed lesson plans were helpful</a:t>
            </a:r>
            <a:endParaRPr b="1">
              <a:solidFill>
                <a:srgbClr val="FFFF00"/>
              </a:solidFill>
            </a:endParaRPr>
          </a:p>
          <a:p>
            <a:pPr indent="-228600" lvl="0" marL="495300" rtl="0" algn="l">
              <a:lnSpc>
                <a:spcPct val="115000"/>
              </a:lnSpc>
              <a:spcBef>
                <a:spcPts val="1200"/>
              </a:spcBef>
              <a:spcAft>
                <a:spcPts val="0"/>
              </a:spcAft>
              <a:buNone/>
            </a:pPr>
            <a:r>
              <a:rPr lang="en-GB">
                <a:solidFill>
                  <a:schemeClr val="lt1"/>
                </a:solidFill>
              </a:rPr>
              <a:t>·</a:t>
            </a:r>
            <a:r>
              <a:rPr lang="en-GB" sz="1100">
                <a:solidFill>
                  <a:schemeClr val="lt1"/>
                </a:solidFill>
                <a:latin typeface="Times New Roman"/>
                <a:ea typeface="Times New Roman"/>
                <a:cs typeface="Times New Roman"/>
                <a:sym typeface="Times New Roman"/>
              </a:rPr>
              <a:t>      </a:t>
            </a:r>
            <a:r>
              <a:rPr lang="en-GB">
                <a:solidFill>
                  <a:schemeClr val="lt1"/>
                </a:solidFill>
              </a:rPr>
              <a:t>Having the lesson plans so detailed helped to deliver the lessons efficiently, correctly and gave me more confidence in my ability to talk to the children about such a sensitive subject.</a:t>
            </a:r>
            <a:endParaRPr>
              <a:solidFill>
                <a:schemeClr val="lt1"/>
              </a:solidFill>
            </a:endParaRPr>
          </a:p>
          <a:p>
            <a:pPr indent="-228600" lvl="0" marL="495300" rtl="0" algn="l">
              <a:lnSpc>
                <a:spcPct val="115000"/>
              </a:lnSpc>
              <a:spcBef>
                <a:spcPts val="1200"/>
              </a:spcBef>
              <a:spcAft>
                <a:spcPts val="0"/>
              </a:spcAft>
              <a:buNone/>
            </a:pPr>
            <a:r>
              <a:rPr lang="en-GB">
                <a:solidFill>
                  <a:schemeClr val="lt1"/>
                </a:solidFill>
              </a:rPr>
              <a:t>·</a:t>
            </a:r>
            <a:r>
              <a:rPr lang="en-GB" sz="1100">
                <a:solidFill>
                  <a:schemeClr val="lt1"/>
                </a:solidFill>
                <a:latin typeface="Times New Roman"/>
                <a:ea typeface="Times New Roman"/>
                <a:cs typeface="Times New Roman"/>
                <a:sym typeface="Times New Roman"/>
              </a:rPr>
              <a:t>      </a:t>
            </a:r>
            <a:r>
              <a:rPr lang="en-GB">
                <a:solidFill>
                  <a:schemeClr val="lt1"/>
                </a:solidFill>
              </a:rPr>
              <a:t>Good to have clear guidance on areas covered at the stage and see how it would progress next year.</a:t>
            </a:r>
            <a:endParaRPr>
              <a:solidFill>
                <a:schemeClr val="lt1"/>
              </a:solidFill>
            </a:endParaRPr>
          </a:p>
          <a:p>
            <a:pPr indent="0" lvl="0" marL="495300" rtl="0" algn="l">
              <a:lnSpc>
                <a:spcPct val="115000"/>
              </a:lnSpc>
              <a:spcBef>
                <a:spcPts val="1200"/>
              </a:spcBef>
              <a:spcAft>
                <a:spcPts val="0"/>
              </a:spcAft>
              <a:buNone/>
            </a:pPr>
            <a:r>
              <a:rPr lang="en-GB">
                <a:solidFill>
                  <a:schemeClr val="lt1"/>
                </a:solidFill>
              </a:rPr>
              <a:t> </a:t>
            </a:r>
            <a:endParaRPr>
              <a:solidFill>
                <a:schemeClr val="lt1"/>
              </a:solidFill>
            </a:endParaRPr>
          </a:p>
          <a:p>
            <a:pPr indent="0" lvl="0" marL="0" rtl="0" algn="l">
              <a:lnSpc>
                <a:spcPct val="115000"/>
              </a:lnSpc>
              <a:spcBef>
                <a:spcPts val="1200"/>
              </a:spcBef>
              <a:spcAft>
                <a:spcPts val="0"/>
              </a:spcAft>
              <a:buNone/>
            </a:pPr>
            <a:r>
              <a:rPr lang="en-GB">
                <a:solidFill>
                  <a:srgbClr val="FFFF00"/>
                </a:solidFill>
              </a:rPr>
              <a:t>Theme 6: </a:t>
            </a:r>
            <a:r>
              <a:rPr b="1" lang="en-GB">
                <a:solidFill>
                  <a:srgbClr val="FFFF00"/>
                </a:solidFill>
              </a:rPr>
              <a:t>Clear structure to the lessons</a:t>
            </a:r>
            <a:endParaRPr>
              <a:solidFill>
                <a:schemeClr val="lt1"/>
              </a:solidFill>
            </a:endParaRPr>
          </a:p>
          <a:p>
            <a:pPr indent="0" lvl="0" marL="269999" rtl="0" algn="l">
              <a:lnSpc>
                <a:spcPct val="115000"/>
              </a:lnSpc>
              <a:spcBef>
                <a:spcPts val="1200"/>
              </a:spcBef>
              <a:spcAft>
                <a:spcPts val="0"/>
              </a:spcAft>
              <a:buNone/>
            </a:pPr>
            <a:r>
              <a:rPr lang="en-GB">
                <a:solidFill>
                  <a:schemeClr val="lt1"/>
                </a:solidFill>
              </a:rPr>
              <a:t>·</a:t>
            </a:r>
            <a:r>
              <a:rPr lang="en-GB" sz="1100">
                <a:solidFill>
                  <a:schemeClr val="lt1"/>
                </a:solidFill>
                <a:latin typeface="Times New Roman"/>
                <a:ea typeface="Times New Roman"/>
                <a:cs typeface="Times New Roman"/>
                <a:sym typeface="Times New Roman"/>
              </a:rPr>
              <a:t>         </a:t>
            </a:r>
            <a:r>
              <a:rPr lang="en-GB">
                <a:solidFill>
                  <a:schemeClr val="lt1"/>
                </a:solidFill>
              </a:rPr>
              <a:t>Good structure which was consistent throughout the set of lessons</a:t>
            </a:r>
            <a:endParaRPr>
              <a:solidFill>
                <a:schemeClr val="lt1"/>
              </a:solidFill>
            </a:endParaRPr>
          </a:p>
          <a:p>
            <a:pPr indent="-228600" lvl="0" marL="0" rtl="0" algn="l">
              <a:lnSpc>
                <a:spcPct val="115000"/>
              </a:lnSpc>
              <a:spcBef>
                <a:spcPts val="1200"/>
              </a:spcBef>
              <a:spcAft>
                <a:spcPts val="0"/>
              </a:spcAft>
              <a:buNone/>
            </a:pPr>
            <a:r>
              <a:t/>
            </a:r>
            <a:endParaRPr i="1" sz="1000" u="sng">
              <a:solidFill>
                <a:schemeClr val="lt1"/>
              </a:solidFill>
            </a:endParaRPr>
          </a:p>
          <a:p>
            <a:pPr indent="0" lvl="0" marL="0" rtl="0" algn="l">
              <a:lnSpc>
                <a:spcPct val="115000"/>
              </a:lnSpc>
              <a:spcBef>
                <a:spcPts val="1200"/>
              </a:spcBef>
              <a:spcAft>
                <a:spcPts val="0"/>
              </a:spcAft>
              <a:buNone/>
            </a:pPr>
            <a:r>
              <a:rPr lang="en-GB" sz="1000"/>
              <a:t> </a:t>
            </a:r>
            <a:endParaRPr sz="1000"/>
          </a:p>
          <a:p>
            <a:pPr indent="0" lvl="0" marL="0" rtl="0" algn="l">
              <a:spcBef>
                <a:spcPts val="120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5"/>
          <p:cNvSpPr txBox="1"/>
          <p:nvPr>
            <p:ph type="ctrTitle"/>
          </p:nvPr>
        </p:nvSpPr>
        <p:spPr>
          <a:xfrm>
            <a:off x="367800" y="2"/>
            <a:ext cx="8222100" cy="1339800"/>
          </a:xfrm>
          <a:prstGeom prst="rect">
            <a:avLst/>
          </a:prstGeom>
        </p:spPr>
        <p:txBody>
          <a:bodyPr anchorCtr="0" anchor="b" bIns="91425" lIns="91425" spcFirstLastPara="1" rIns="91425" wrap="square" tIns="91425">
            <a:normAutofit fontScale="90000"/>
          </a:bodyPr>
          <a:lstStyle/>
          <a:p>
            <a:pPr indent="0" lvl="0" marL="0" rtl="0" algn="l">
              <a:lnSpc>
                <a:spcPct val="90000"/>
              </a:lnSpc>
              <a:spcBef>
                <a:spcPts val="0"/>
              </a:spcBef>
              <a:spcAft>
                <a:spcPts val="0"/>
              </a:spcAft>
              <a:buNone/>
            </a:pPr>
            <a:r>
              <a:rPr lang="en-GB" sz="4400" u="sng">
                <a:solidFill>
                  <a:srgbClr val="FFFF00"/>
                </a:solidFill>
                <a:latin typeface="Arial"/>
                <a:ea typeface="Arial"/>
                <a:cs typeface="Arial"/>
                <a:sym typeface="Arial"/>
              </a:rPr>
              <a:t>     </a:t>
            </a:r>
            <a:r>
              <a:rPr lang="en-GB" sz="4400">
                <a:solidFill>
                  <a:srgbClr val="FFFF00"/>
                </a:solidFill>
                <a:latin typeface="Arial"/>
                <a:ea typeface="Arial"/>
                <a:cs typeface="Arial"/>
                <a:sym typeface="Arial"/>
              </a:rPr>
              <a:t>   </a:t>
            </a:r>
            <a:r>
              <a:rPr lang="en-GB" sz="4400" u="sng">
                <a:solidFill>
                  <a:srgbClr val="FFFF00"/>
                </a:solidFill>
                <a:latin typeface="Arial"/>
                <a:ea typeface="Arial"/>
                <a:cs typeface="Arial"/>
                <a:sym typeface="Arial"/>
              </a:rPr>
              <a:t>St. Joseph’s Primary</a:t>
            </a:r>
            <a:endParaRPr sz="4400" u="sng">
              <a:solidFill>
                <a:srgbClr val="FFFF00"/>
              </a:solidFill>
              <a:latin typeface="Arial"/>
              <a:ea typeface="Arial"/>
              <a:cs typeface="Arial"/>
              <a:sym typeface="Arial"/>
            </a:endParaRPr>
          </a:p>
          <a:p>
            <a:pPr indent="0" lvl="0" marL="0" rtl="0" algn="l">
              <a:lnSpc>
                <a:spcPct val="90000"/>
              </a:lnSpc>
              <a:spcBef>
                <a:spcPts val="0"/>
              </a:spcBef>
              <a:spcAft>
                <a:spcPts val="0"/>
              </a:spcAft>
              <a:buNone/>
            </a:pPr>
            <a:r>
              <a:rPr lang="en-GB" sz="3600">
                <a:solidFill>
                  <a:srgbClr val="FFFF00"/>
                </a:solidFill>
                <a:latin typeface="Arial"/>
                <a:ea typeface="Arial"/>
                <a:cs typeface="Arial"/>
                <a:sym typeface="Arial"/>
              </a:rPr>
              <a:t>            </a:t>
            </a:r>
            <a:endParaRPr sz="3600">
              <a:solidFill>
                <a:srgbClr val="FFFF00"/>
              </a:solidFill>
              <a:latin typeface="Arial"/>
              <a:ea typeface="Arial"/>
              <a:cs typeface="Arial"/>
              <a:sym typeface="Arial"/>
            </a:endParaRPr>
          </a:p>
        </p:txBody>
      </p:sp>
      <p:pic>
        <p:nvPicPr>
          <p:cNvPr id="105" name="Google Shape;105;p15"/>
          <p:cNvPicPr preferRelativeResize="0"/>
          <p:nvPr/>
        </p:nvPicPr>
        <p:blipFill>
          <a:blip r:embed="rId3">
            <a:alphaModFix/>
          </a:blip>
          <a:stretch>
            <a:fillRect/>
          </a:stretch>
        </p:blipFill>
        <p:spPr>
          <a:xfrm>
            <a:off x="0" y="0"/>
            <a:ext cx="1212950" cy="1012800"/>
          </a:xfrm>
          <a:prstGeom prst="rect">
            <a:avLst/>
          </a:prstGeom>
          <a:noFill/>
          <a:ln>
            <a:noFill/>
          </a:ln>
        </p:spPr>
      </p:pic>
      <p:sp>
        <p:nvSpPr>
          <p:cNvPr id="106" name="Google Shape;106;p15"/>
          <p:cNvSpPr txBox="1"/>
          <p:nvPr/>
        </p:nvSpPr>
        <p:spPr>
          <a:xfrm>
            <a:off x="367800" y="1934575"/>
            <a:ext cx="8644800" cy="2001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3600">
                <a:solidFill>
                  <a:srgbClr val="FFFF00"/>
                </a:solidFill>
              </a:rPr>
              <a:t>Why the need for a Community Approach to Supporting </a:t>
            </a:r>
            <a:endParaRPr sz="3600">
              <a:solidFill>
                <a:srgbClr val="FFFF00"/>
              </a:solidFill>
            </a:endParaRPr>
          </a:p>
          <a:p>
            <a:pPr indent="0" lvl="0" marL="0" rtl="0" algn="ctr">
              <a:spcBef>
                <a:spcPts val="0"/>
              </a:spcBef>
              <a:spcAft>
                <a:spcPts val="0"/>
              </a:spcAft>
              <a:buNone/>
            </a:pPr>
            <a:r>
              <a:rPr lang="en-GB" sz="3600">
                <a:solidFill>
                  <a:srgbClr val="FFFF00"/>
                </a:solidFill>
              </a:rPr>
              <a:t>Bereavement, Loss and Grief?</a:t>
            </a:r>
            <a:endParaRPr sz="3600">
              <a:solidFill>
                <a:srgbClr val="FFFF00"/>
              </a:solidFill>
            </a:endParaRPr>
          </a:p>
          <a:p>
            <a:pPr indent="0" lvl="0" marL="0" rtl="0" algn="l">
              <a:spcBef>
                <a:spcPts val="0"/>
              </a:spcBef>
              <a:spcAft>
                <a:spcPts val="0"/>
              </a:spcAft>
              <a:buNone/>
            </a:pPr>
            <a:r>
              <a:t/>
            </a:r>
            <a:endParaRPr sz="1000"/>
          </a:p>
        </p:txBody>
      </p:sp>
      <p:pic>
        <p:nvPicPr>
          <p:cNvPr id="107" name="Google Shape;107;p15"/>
          <p:cNvPicPr preferRelativeResize="0"/>
          <p:nvPr/>
        </p:nvPicPr>
        <p:blipFill>
          <a:blip r:embed="rId4">
            <a:alphaModFix/>
          </a:blip>
          <a:stretch>
            <a:fillRect/>
          </a:stretch>
        </p:blipFill>
        <p:spPr>
          <a:xfrm>
            <a:off x="8098825" y="3603900"/>
            <a:ext cx="838200" cy="1190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6"/>
          <p:cNvSpPr txBox="1"/>
          <p:nvPr>
            <p:ph type="ctrTitle"/>
          </p:nvPr>
        </p:nvSpPr>
        <p:spPr>
          <a:xfrm>
            <a:off x="367800" y="2"/>
            <a:ext cx="8222100" cy="1339800"/>
          </a:xfrm>
          <a:prstGeom prst="rect">
            <a:avLst/>
          </a:prstGeom>
        </p:spPr>
        <p:txBody>
          <a:bodyPr anchorCtr="0" anchor="b" bIns="91425" lIns="91425" spcFirstLastPara="1" rIns="91425" wrap="square" tIns="91425">
            <a:normAutofit fontScale="90000"/>
          </a:bodyPr>
          <a:lstStyle/>
          <a:p>
            <a:pPr indent="0" lvl="0" marL="0" rtl="0" algn="l">
              <a:lnSpc>
                <a:spcPct val="90000"/>
              </a:lnSpc>
              <a:spcBef>
                <a:spcPts val="0"/>
              </a:spcBef>
              <a:spcAft>
                <a:spcPts val="0"/>
              </a:spcAft>
              <a:buNone/>
            </a:pPr>
            <a:r>
              <a:rPr lang="en-GB" sz="4400" u="sng">
                <a:solidFill>
                  <a:srgbClr val="FFFF00"/>
                </a:solidFill>
                <a:latin typeface="Arial"/>
                <a:ea typeface="Arial"/>
                <a:cs typeface="Arial"/>
                <a:sym typeface="Arial"/>
              </a:rPr>
              <a:t>     </a:t>
            </a:r>
            <a:r>
              <a:rPr lang="en-GB" sz="4400">
                <a:solidFill>
                  <a:srgbClr val="FFFF00"/>
                </a:solidFill>
                <a:latin typeface="Arial"/>
                <a:ea typeface="Arial"/>
                <a:cs typeface="Arial"/>
                <a:sym typeface="Arial"/>
              </a:rPr>
              <a:t>   </a:t>
            </a:r>
            <a:r>
              <a:rPr lang="en-GB" sz="4400" u="sng">
                <a:solidFill>
                  <a:srgbClr val="FFFF00"/>
                </a:solidFill>
                <a:latin typeface="Arial"/>
                <a:ea typeface="Arial"/>
                <a:cs typeface="Arial"/>
                <a:sym typeface="Arial"/>
              </a:rPr>
              <a:t>St. Joseph’s Primary</a:t>
            </a:r>
            <a:endParaRPr sz="4400" u="sng">
              <a:solidFill>
                <a:srgbClr val="FFFF00"/>
              </a:solidFill>
              <a:latin typeface="Arial"/>
              <a:ea typeface="Arial"/>
              <a:cs typeface="Arial"/>
              <a:sym typeface="Arial"/>
            </a:endParaRPr>
          </a:p>
          <a:p>
            <a:pPr indent="0" lvl="0" marL="0" rtl="0" algn="l">
              <a:lnSpc>
                <a:spcPct val="90000"/>
              </a:lnSpc>
              <a:spcBef>
                <a:spcPts val="0"/>
              </a:spcBef>
              <a:spcAft>
                <a:spcPts val="0"/>
              </a:spcAft>
              <a:buNone/>
            </a:pPr>
            <a:r>
              <a:rPr lang="en-GB" sz="3600">
                <a:solidFill>
                  <a:srgbClr val="FFFF00"/>
                </a:solidFill>
                <a:latin typeface="Arial"/>
                <a:ea typeface="Arial"/>
                <a:cs typeface="Arial"/>
                <a:sym typeface="Arial"/>
              </a:rPr>
              <a:t>            Supporting our Pupils</a:t>
            </a:r>
            <a:endParaRPr sz="3600">
              <a:solidFill>
                <a:srgbClr val="FFFF00"/>
              </a:solidFill>
              <a:latin typeface="Arial"/>
              <a:ea typeface="Arial"/>
              <a:cs typeface="Arial"/>
              <a:sym typeface="Arial"/>
            </a:endParaRPr>
          </a:p>
        </p:txBody>
      </p:sp>
      <p:pic>
        <p:nvPicPr>
          <p:cNvPr id="113" name="Google Shape;113;p16"/>
          <p:cNvPicPr preferRelativeResize="0"/>
          <p:nvPr/>
        </p:nvPicPr>
        <p:blipFill>
          <a:blip r:embed="rId3">
            <a:alphaModFix/>
          </a:blip>
          <a:stretch>
            <a:fillRect/>
          </a:stretch>
        </p:blipFill>
        <p:spPr>
          <a:xfrm>
            <a:off x="0" y="0"/>
            <a:ext cx="1212950" cy="1012800"/>
          </a:xfrm>
          <a:prstGeom prst="rect">
            <a:avLst/>
          </a:prstGeom>
          <a:noFill/>
          <a:ln>
            <a:noFill/>
          </a:ln>
        </p:spPr>
      </p:pic>
      <p:pic>
        <p:nvPicPr>
          <p:cNvPr id="114" name="Google Shape;114;p16"/>
          <p:cNvPicPr preferRelativeResize="0"/>
          <p:nvPr/>
        </p:nvPicPr>
        <p:blipFill>
          <a:blip r:embed="rId4">
            <a:alphaModFix/>
          </a:blip>
          <a:stretch>
            <a:fillRect/>
          </a:stretch>
        </p:blipFill>
        <p:spPr>
          <a:xfrm>
            <a:off x="7445425" y="228058"/>
            <a:ext cx="1505800" cy="556675"/>
          </a:xfrm>
          <a:prstGeom prst="rect">
            <a:avLst/>
          </a:prstGeom>
          <a:noFill/>
          <a:ln>
            <a:noFill/>
          </a:ln>
        </p:spPr>
      </p:pic>
      <p:sp>
        <p:nvSpPr>
          <p:cNvPr id="115" name="Google Shape;115;p16"/>
          <p:cNvSpPr txBox="1"/>
          <p:nvPr/>
        </p:nvSpPr>
        <p:spPr>
          <a:xfrm>
            <a:off x="69150" y="1339800"/>
            <a:ext cx="9005700" cy="439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600"/>
              </a:spcBef>
              <a:spcAft>
                <a:spcPts val="0"/>
              </a:spcAft>
              <a:buNone/>
            </a:pPr>
            <a:r>
              <a:rPr lang="en-GB" sz="2100" u="sng">
                <a:solidFill>
                  <a:srgbClr val="FFFF00"/>
                </a:solidFill>
              </a:rPr>
              <a:t>CONTEXT</a:t>
            </a:r>
            <a:endParaRPr sz="2100" u="sng">
              <a:solidFill>
                <a:srgbClr val="FFFF00"/>
              </a:solidFill>
            </a:endParaRPr>
          </a:p>
          <a:p>
            <a:pPr indent="-361950" lvl="0" marL="457200" rtl="0" algn="l">
              <a:lnSpc>
                <a:spcPct val="115000"/>
              </a:lnSpc>
              <a:spcBef>
                <a:spcPts val="600"/>
              </a:spcBef>
              <a:spcAft>
                <a:spcPts val="0"/>
              </a:spcAft>
              <a:buClr>
                <a:srgbClr val="FFFF00"/>
              </a:buClr>
              <a:buSzPts val="2100"/>
              <a:buChar char="❏"/>
            </a:pPr>
            <a:r>
              <a:rPr lang="en-GB" sz="2100">
                <a:solidFill>
                  <a:srgbClr val="FFFF00"/>
                </a:solidFill>
              </a:rPr>
              <a:t>Response from </a:t>
            </a:r>
            <a:r>
              <a:rPr lang="en-GB" sz="2100">
                <a:solidFill>
                  <a:srgbClr val="FFFF00"/>
                </a:solidFill>
              </a:rPr>
              <a:t>Psychological</a:t>
            </a:r>
            <a:r>
              <a:rPr lang="en-GB" sz="2100">
                <a:solidFill>
                  <a:srgbClr val="FFFF00"/>
                </a:solidFill>
              </a:rPr>
              <a:t> Service - meeting a demand</a:t>
            </a:r>
            <a:endParaRPr sz="2100">
              <a:solidFill>
                <a:srgbClr val="FFFF00"/>
              </a:solidFill>
            </a:endParaRPr>
          </a:p>
          <a:p>
            <a:pPr indent="-361950" lvl="0" marL="457200" rtl="0" algn="l">
              <a:lnSpc>
                <a:spcPct val="115000"/>
              </a:lnSpc>
              <a:spcBef>
                <a:spcPts val="0"/>
              </a:spcBef>
              <a:spcAft>
                <a:spcPts val="0"/>
              </a:spcAft>
              <a:buClr>
                <a:srgbClr val="FFFF00"/>
              </a:buClr>
              <a:buSzPts val="2100"/>
              <a:buChar char="❏"/>
            </a:pPr>
            <a:r>
              <a:rPr lang="en-GB" sz="2100">
                <a:solidFill>
                  <a:srgbClr val="FFFF00"/>
                </a:solidFill>
              </a:rPr>
              <a:t>Partnership with PPWH 2015 (approx)</a:t>
            </a:r>
            <a:endParaRPr sz="2100">
              <a:solidFill>
                <a:srgbClr val="FFFF00"/>
              </a:solidFill>
            </a:endParaRPr>
          </a:p>
          <a:p>
            <a:pPr indent="-361950" lvl="0" marL="457200" rtl="0" algn="l">
              <a:lnSpc>
                <a:spcPct val="115000"/>
              </a:lnSpc>
              <a:spcBef>
                <a:spcPts val="0"/>
              </a:spcBef>
              <a:spcAft>
                <a:spcPts val="0"/>
              </a:spcAft>
              <a:buClr>
                <a:srgbClr val="FFFF00"/>
              </a:buClr>
              <a:buSzPts val="2100"/>
              <a:buChar char="❏"/>
            </a:pPr>
            <a:r>
              <a:rPr lang="en-GB" sz="2100">
                <a:solidFill>
                  <a:srgbClr val="FFFF00"/>
                </a:solidFill>
              </a:rPr>
              <a:t>Establishment of ERC Strategy Group</a:t>
            </a:r>
            <a:endParaRPr sz="2100">
              <a:solidFill>
                <a:srgbClr val="FFFF00"/>
              </a:solidFill>
            </a:endParaRPr>
          </a:p>
          <a:p>
            <a:pPr indent="0" lvl="0" marL="457200" rtl="0" algn="l">
              <a:lnSpc>
                <a:spcPct val="115000"/>
              </a:lnSpc>
              <a:spcBef>
                <a:spcPts val="600"/>
              </a:spcBef>
              <a:spcAft>
                <a:spcPts val="0"/>
              </a:spcAft>
              <a:buNone/>
            </a:pPr>
            <a:r>
              <a:t/>
            </a:r>
            <a:endParaRPr sz="2100">
              <a:solidFill>
                <a:srgbClr val="FFFF00"/>
              </a:solidFill>
            </a:endParaRPr>
          </a:p>
          <a:p>
            <a:pPr indent="0" lvl="0" marL="457200" rtl="0" algn="l">
              <a:lnSpc>
                <a:spcPct val="115000"/>
              </a:lnSpc>
              <a:spcBef>
                <a:spcPts val="600"/>
              </a:spcBef>
              <a:spcAft>
                <a:spcPts val="0"/>
              </a:spcAft>
              <a:buNone/>
            </a:pPr>
            <a:r>
              <a:t/>
            </a:r>
            <a:endParaRPr sz="2100">
              <a:solidFill>
                <a:srgbClr val="FFFF00"/>
              </a:solidFill>
            </a:endParaRPr>
          </a:p>
          <a:p>
            <a:pPr indent="0" lvl="0" marL="0" rtl="0" algn="l">
              <a:lnSpc>
                <a:spcPct val="115000"/>
              </a:lnSpc>
              <a:spcBef>
                <a:spcPts val="600"/>
              </a:spcBef>
              <a:spcAft>
                <a:spcPts val="0"/>
              </a:spcAft>
              <a:buNone/>
            </a:pPr>
            <a:r>
              <a:t/>
            </a:r>
            <a:endParaRPr sz="2100">
              <a:solidFill>
                <a:srgbClr val="FFFF00"/>
              </a:solidFill>
            </a:endParaRPr>
          </a:p>
          <a:p>
            <a:pPr indent="0" lvl="0" marL="0" rtl="0" algn="l">
              <a:lnSpc>
                <a:spcPct val="115000"/>
              </a:lnSpc>
              <a:spcBef>
                <a:spcPts val="600"/>
              </a:spcBef>
              <a:spcAft>
                <a:spcPts val="0"/>
              </a:spcAft>
              <a:buNone/>
            </a:pPr>
            <a:r>
              <a:rPr lang="en-GB" sz="2100">
                <a:solidFill>
                  <a:srgbClr val="FFFF00"/>
                </a:solidFill>
              </a:rPr>
              <a:t> </a:t>
            </a:r>
            <a:endParaRPr sz="2100">
              <a:solidFill>
                <a:srgbClr val="FFFF00"/>
              </a:solidFill>
            </a:endParaRPr>
          </a:p>
          <a:p>
            <a:pPr indent="0" lvl="0" marL="342900" rtl="0" algn="l">
              <a:lnSpc>
                <a:spcPct val="115000"/>
              </a:lnSpc>
              <a:spcBef>
                <a:spcPts val="600"/>
              </a:spcBef>
              <a:spcAft>
                <a:spcPts val="0"/>
              </a:spcAft>
              <a:buNone/>
            </a:pPr>
            <a:r>
              <a:t/>
            </a:r>
            <a:endParaRPr sz="2100" u="sng">
              <a:solidFill>
                <a:srgbClr val="FFFF00"/>
              </a:solidFill>
            </a:endParaRPr>
          </a:p>
          <a:p>
            <a:pPr indent="0" lvl="0" marL="0" rtl="0" algn="l">
              <a:lnSpc>
                <a:spcPct val="115000"/>
              </a:lnSpc>
              <a:spcBef>
                <a:spcPts val="600"/>
              </a:spcBef>
              <a:spcAft>
                <a:spcPts val="0"/>
              </a:spcAft>
              <a:buNone/>
            </a:pPr>
            <a:r>
              <a:t/>
            </a:r>
            <a:endParaRPr sz="2100">
              <a:solidFill>
                <a:srgbClr val="FFFF00"/>
              </a:solidFill>
            </a:endParaRPr>
          </a:p>
        </p:txBody>
      </p:sp>
      <p:pic>
        <p:nvPicPr>
          <p:cNvPr id="116" name="Google Shape;116;p16"/>
          <p:cNvPicPr preferRelativeResize="0"/>
          <p:nvPr/>
        </p:nvPicPr>
        <p:blipFill rotWithShape="1">
          <a:blip r:embed="rId5">
            <a:alphaModFix/>
          </a:blip>
          <a:srcRect b="0" l="-1770" r="-1760" t="-8213"/>
          <a:stretch/>
        </p:blipFill>
        <p:spPr>
          <a:xfrm>
            <a:off x="367800" y="2942800"/>
            <a:ext cx="8597325" cy="2229275"/>
          </a:xfrm>
          <a:prstGeom prst="rect">
            <a:avLst/>
          </a:prstGeom>
          <a:noFill/>
          <a:ln>
            <a:noFill/>
          </a:ln>
        </p:spPr>
      </p:pic>
      <p:pic>
        <p:nvPicPr>
          <p:cNvPr id="117" name="Google Shape;117;p16"/>
          <p:cNvPicPr preferRelativeResize="0"/>
          <p:nvPr/>
        </p:nvPicPr>
        <p:blipFill>
          <a:blip r:embed="rId6">
            <a:alphaModFix/>
          </a:blip>
          <a:stretch>
            <a:fillRect/>
          </a:stretch>
        </p:blipFill>
        <p:spPr>
          <a:xfrm>
            <a:off x="7960625" y="2467763"/>
            <a:ext cx="838200" cy="1190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7"/>
          <p:cNvSpPr txBox="1"/>
          <p:nvPr>
            <p:ph type="ctrTitle"/>
          </p:nvPr>
        </p:nvSpPr>
        <p:spPr>
          <a:xfrm>
            <a:off x="367800" y="2"/>
            <a:ext cx="8222100" cy="1339800"/>
          </a:xfrm>
          <a:prstGeom prst="rect">
            <a:avLst/>
          </a:prstGeom>
        </p:spPr>
        <p:txBody>
          <a:bodyPr anchorCtr="0" anchor="b" bIns="91425" lIns="91425" spcFirstLastPara="1" rIns="91425" wrap="square" tIns="91425">
            <a:normAutofit fontScale="90000"/>
          </a:bodyPr>
          <a:lstStyle/>
          <a:p>
            <a:pPr indent="0" lvl="0" marL="0" rtl="0" algn="l">
              <a:lnSpc>
                <a:spcPct val="90000"/>
              </a:lnSpc>
              <a:spcBef>
                <a:spcPts val="0"/>
              </a:spcBef>
              <a:spcAft>
                <a:spcPts val="0"/>
              </a:spcAft>
              <a:buNone/>
            </a:pPr>
            <a:r>
              <a:rPr lang="en-GB" sz="4400" u="sng">
                <a:solidFill>
                  <a:srgbClr val="FFFF00"/>
                </a:solidFill>
                <a:latin typeface="Arial"/>
                <a:ea typeface="Arial"/>
                <a:cs typeface="Arial"/>
                <a:sym typeface="Arial"/>
              </a:rPr>
              <a:t>     </a:t>
            </a:r>
            <a:r>
              <a:rPr lang="en-GB" sz="4400">
                <a:solidFill>
                  <a:srgbClr val="FFFF00"/>
                </a:solidFill>
                <a:latin typeface="Arial"/>
                <a:ea typeface="Arial"/>
                <a:cs typeface="Arial"/>
                <a:sym typeface="Arial"/>
              </a:rPr>
              <a:t>   </a:t>
            </a:r>
            <a:r>
              <a:rPr lang="en-GB" sz="4400" u="sng">
                <a:solidFill>
                  <a:srgbClr val="FFFF00"/>
                </a:solidFill>
                <a:latin typeface="Arial"/>
                <a:ea typeface="Arial"/>
                <a:cs typeface="Arial"/>
                <a:sym typeface="Arial"/>
              </a:rPr>
              <a:t>St. Joseph’s Primary</a:t>
            </a:r>
            <a:endParaRPr sz="4400" u="sng">
              <a:solidFill>
                <a:srgbClr val="FFFF00"/>
              </a:solidFill>
              <a:latin typeface="Arial"/>
              <a:ea typeface="Arial"/>
              <a:cs typeface="Arial"/>
              <a:sym typeface="Arial"/>
            </a:endParaRPr>
          </a:p>
          <a:p>
            <a:pPr indent="0" lvl="0" marL="0" rtl="0" algn="l">
              <a:lnSpc>
                <a:spcPct val="90000"/>
              </a:lnSpc>
              <a:spcBef>
                <a:spcPts val="0"/>
              </a:spcBef>
              <a:spcAft>
                <a:spcPts val="0"/>
              </a:spcAft>
              <a:buNone/>
            </a:pPr>
            <a:r>
              <a:rPr lang="en-GB" sz="3600">
                <a:solidFill>
                  <a:srgbClr val="FFFF00"/>
                </a:solidFill>
                <a:latin typeface="Arial"/>
                <a:ea typeface="Arial"/>
                <a:cs typeface="Arial"/>
                <a:sym typeface="Arial"/>
              </a:rPr>
              <a:t>            </a:t>
            </a:r>
            <a:endParaRPr sz="3600">
              <a:solidFill>
                <a:srgbClr val="FFFF00"/>
              </a:solidFill>
              <a:latin typeface="Arial"/>
              <a:ea typeface="Arial"/>
              <a:cs typeface="Arial"/>
              <a:sym typeface="Arial"/>
            </a:endParaRPr>
          </a:p>
        </p:txBody>
      </p:sp>
      <p:pic>
        <p:nvPicPr>
          <p:cNvPr id="123" name="Google Shape;123;p17"/>
          <p:cNvPicPr preferRelativeResize="0"/>
          <p:nvPr/>
        </p:nvPicPr>
        <p:blipFill>
          <a:blip r:embed="rId3">
            <a:alphaModFix/>
          </a:blip>
          <a:stretch>
            <a:fillRect/>
          </a:stretch>
        </p:blipFill>
        <p:spPr>
          <a:xfrm>
            <a:off x="0" y="0"/>
            <a:ext cx="1212950" cy="1012800"/>
          </a:xfrm>
          <a:prstGeom prst="rect">
            <a:avLst/>
          </a:prstGeom>
          <a:noFill/>
          <a:ln>
            <a:noFill/>
          </a:ln>
        </p:spPr>
      </p:pic>
      <p:sp>
        <p:nvSpPr>
          <p:cNvPr id="124" name="Google Shape;124;p17"/>
          <p:cNvSpPr txBox="1"/>
          <p:nvPr/>
        </p:nvSpPr>
        <p:spPr>
          <a:xfrm>
            <a:off x="367800" y="1934575"/>
            <a:ext cx="80769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000"/>
          </a:p>
        </p:txBody>
      </p:sp>
      <p:pic>
        <p:nvPicPr>
          <p:cNvPr id="125" name="Google Shape;125;p17"/>
          <p:cNvPicPr preferRelativeResize="0"/>
          <p:nvPr/>
        </p:nvPicPr>
        <p:blipFill>
          <a:blip r:embed="rId4">
            <a:alphaModFix/>
          </a:blip>
          <a:stretch>
            <a:fillRect/>
          </a:stretch>
        </p:blipFill>
        <p:spPr>
          <a:xfrm>
            <a:off x="1212950" y="1105825"/>
            <a:ext cx="5850900" cy="3116450"/>
          </a:xfrm>
          <a:prstGeom prst="rect">
            <a:avLst/>
          </a:prstGeom>
          <a:noFill/>
          <a:ln>
            <a:noFill/>
          </a:ln>
        </p:spPr>
      </p:pic>
      <p:sp>
        <p:nvSpPr>
          <p:cNvPr id="126" name="Google Shape;126;p17"/>
          <p:cNvSpPr txBox="1"/>
          <p:nvPr/>
        </p:nvSpPr>
        <p:spPr>
          <a:xfrm>
            <a:off x="0" y="4315300"/>
            <a:ext cx="9144000" cy="507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600"/>
              </a:spcBef>
              <a:spcAft>
                <a:spcPts val="0"/>
              </a:spcAft>
              <a:buNone/>
            </a:pPr>
            <a:r>
              <a:rPr lang="en-GB" sz="2100" u="sng">
                <a:solidFill>
                  <a:schemeClr val="accent5"/>
                </a:solidFill>
                <a:hlinkClick r:id="rId5">
                  <a:extLst>
                    <a:ext uri="{A12FA001-AC4F-418D-AE19-62706E023703}">
                      <ahyp:hlinkClr val="tx"/>
                    </a:ext>
                  </a:extLst>
                </a:hlinkClick>
              </a:rPr>
              <a:t>A Community Approach to Supporting Bereavement, Loss and Grief</a:t>
            </a:r>
            <a:endParaRPr/>
          </a:p>
        </p:txBody>
      </p:sp>
      <p:pic>
        <p:nvPicPr>
          <p:cNvPr id="127" name="Google Shape;127;p17"/>
          <p:cNvPicPr preferRelativeResize="0"/>
          <p:nvPr/>
        </p:nvPicPr>
        <p:blipFill>
          <a:blip r:embed="rId6">
            <a:alphaModFix/>
          </a:blip>
          <a:stretch>
            <a:fillRect/>
          </a:stretch>
        </p:blipFill>
        <p:spPr>
          <a:xfrm>
            <a:off x="8305800" y="3952863"/>
            <a:ext cx="838200" cy="11906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8"/>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highlight>
                <a:srgbClr val="FFFF00"/>
              </a:highlight>
            </a:endParaRPr>
          </a:p>
        </p:txBody>
      </p:sp>
      <p:sp>
        <p:nvSpPr>
          <p:cNvPr id="133" name="Google Shape;133;p18"/>
          <p:cNvSpPr txBox="1"/>
          <p:nvPr/>
        </p:nvSpPr>
        <p:spPr>
          <a:xfrm>
            <a:off x="0" y="0"/>
            <a:ext cx="3000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134" name="Google Shape;134;p18"/>
          <p:cNvPicPr preferRelativeResize="0"/>
          <p:nvPr/>
        </p:nvPicPr>
        <p:blipFill>
          <a:blip r:embed="rId3">
            <a:alphaModFix/>
          </a:blip>
          <a:stretch>
            <a:fillRect/>
          </a:stretch>
        </p:blipFill>
        <p:spPr>
          <a:xfrm>
            <a:off x="1318875" y="654225"/>
            <a:ext cx="5031899" cy="3835050"/>
          </a:xfrm>
          <a:prstGeom prst="rect">
            <a:avLst/>
          </a:prstGeom>
          <a:noFill/>
          <a:ln>
            <a:noFill/>
          </a:ln>
        </p:spPr>
      </p:pic>
      <p:pic>
        <p:nvPicPr>
          <p:cNvPr id="135" name="Google Shape;135;p18"/>
          <p:cNvPicPr preferRelativeResize="0"/>
          <p:nvPr/>
        </p:nvPicPr>
        <p:blipFill>
          <a:blip r:embed="rId4">
            <a:alphaModFix/>
          </a:blip>
          <a:stretch>
            <a:fillRect/>
          </a:stretch>
        </p:blipFill>
        <p:spPr>
          <a:xfrm>
            <a:off x="8305800" y="3952863"/>
            <a:ext cx="838200" cy="11906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9"/>
          <p:cNvSpPr txBox="1"/>
          <p:nvPr>
            <p:ph type="ctrTitle"/>
          </p:nvPr>
        </p:nvSpPr>
        <p:spPr>
          <a:xfrm>
            <a:off x="367800" y="2"/>
            <a:ext cx="8222100" cy="1339800"/>
          </a:xfrm>
          <a:prstGeom prst="rect">
            <a:avLst/>
          </a:prstGeom>
        </p:spPr>
        <p:txBody>
          <a:bodyPr anchorCtr="0" anchor="b" bIns="91425" lIns="91425" spcFirstLastPara="1" rIns="91425" wrap="square" tIns="91425">
            <a:normAutofit fontScale="90000"/>
          </a:bodyPr>
          <a:lstStyle/>
          <a:p>
            <a:pPr indent="0" lvl="0" marL="0" rtl="0" algn="l">
              <a:lnSpc>
                <a:spcPct val="90000"/>
              </a:lnSpc>
              <a:spcBef>
                <a:spcPts val="0"/>
              </a:spcBef>
              <a:spcAft>
                <a:spcPts val="0"/>
              </a:spcAft>
              <a:buNone/>
            </a:pPr>
            <a:r>
              <a:rPr lang="en-GB" sz="4400" u="sng">
                <a:solidFill>
                  <a:srgbClr val="FFFF00"/>
                </a:solidFill>
                <a:latin typeface="Arial"/>
                <a:ea typeface="Arial"/>
                <a:cs typeface="Arial"/>
                <a:sym typeface="Arial"/>
              </a:rPr>
              <a:t>     </a:t>
            </a:r>
            <a:r>
              <a:rPr lang="en-GB" sz="4400">
                <a:solidFill>
                  <a:srgbClr val="FFFF00"/>
                </a:solidFill>
                <a:latin typeface="Arial"/>
                <a:ea typeface="Arial"/>
                <a:cs typeface="Arial"/>
                <a:sym typeface="Arial"/>
              </a:rPr>
              <a:t>   </a:t>
            </a:r>
            <a:r>
              <a:rPr lang="en-GB" sz="4400" u="sng">
                <a:solidFill>
                  <a:srgbClr val="FFFF00"/>
                </a:solidFill>
                <a:latin typeface="Arial"/>
                <a:ea typeface="Arial"/>
                <a:cs typeface="Arial"/>
                <a:sym typeface="Arial"/>
              </a:rPr>
              <a:t>St. Joseph’s Primary</a:t>
            </a:r>
            <a:endParaRPr sz="4400" u="sng">
              <a:solidFill>
                <a:srgbClr val="FFFF00"/>
              </a:solidFill>
              <a:latin typeface="Arial"/>
              <a:ea typeface="Arial"/>
              <a:cs typeface="Arial"/>
              <a:sym typeface="Arial"/>
            </a:endParaRPr>
          </a:p>
          <a:p>
            <a:pPr indent="0" lvl="0" marL="0" rtl="0" algn="l">
              <a:lnSpc>
                <a:spcPct val="90000"/>
              </a:lnSpc>
              <a:spcBef>
                <a:spcPts val="0"/>
              </a:spcBef>
              <a:spcAft>
                <a:spcPts val="0"/>
              </a:spcAft>
              <a:buNone/>
            </a:pPr>
            <a:r>
              <a:rPr lang="en-GB" sz="3600">
                <a:solidFill>
                  <a:srgbClr val="FFFF00"/>
                </a:solidFill>
                <a:latin typeface="Arial"/>
                <a:ea typeface="Arial"/>
                <a:cs typeface="Arial"/>
                <a:sym typeface="Arial"/>
              </a:rPr>
              <a:t>            </a:t>
            </a:r>
            <a:endParaRPr sz="3600">
              <a:solidFill>
                <a:srgbClr val="FFFF00"/>
              </a:solidFill>
              <a:latin typeface="Arial"/>
              <a:ea typeface="Arial"/>
              <a:cs typeface="Arial"/>
              <a:sym typeface="Arial"/>
            </a:endParaRPr>
          </a:p>
        </p:txBody>
      </p:sp>
      <p:pic>
        <p:nvPicPr>
          <p:cNvPr id="141" name="Google Shape;141;p19"/>
          <p:cNvPicPr preferRelativeResize="0"/>
          <p:nvPr/>
        </p:nvPicPr>
        <p:blipFill>
          <a:blip r:embed="rId3">
            <a:alphaModFix/>
          </a:blip>
          <a:stretch>
            <a:fillRect/>
          </a:stretch>
        </p:blipFill>
        <p:spPr>
          <a:xfrm>
            <a:off x="0" y="0"/>
            <a:ext cx="1212950" cy="1012800"/>
          </a:xfrm>
          <a:prstGeom prst="rect">
            <a:avLst/>
          </a:prstGeom>
          <a:noFill/>
          <a:ln>
            <a:noFill/>
          </a:ln>
        </p:spPr>
      </p:pic>
      <p:pic>
        <p:nvPicPr>
          <p:cNvPr id="142" name="Google Shape;142;p19"/>
          <p:cNvPicPr preferRelativeResize="0"/>
          <p:nvPr/>
        </p:nvPicPr>
        <p:blipFill>
          <a:blip r:embed="rId4">
            <a:alphaModFix/>
          </a:blip>
          <a:stretch>
            <a:fillRect/>
          </a:stretch>
        </p:blipFill>
        <p:spPr>
          <a:xfrm>
            <a:off x="7445425" y="228058"/>
            <a:ext cx="1505800" cy="556675"/>
          </a:xfrm>
          <a:prstGeom prst="rect">
            <a:avLst/>
          </a:prstGeom>
          <a:noFill/>
          <a:ln>
            <a:noFill/>
          </a:ln>
        </p:spPr>
      </p:pic>
      <p:sp>
        <p:nvSpPr>
          <p:cNvPr id="143" name="Google Shape;143;p19"/>
          <p:cNvSpPr txBox="1"/>
          <p:nvPr/>
        </p:nvSpPr>
        <p:spPr>
          <a:xfrm>
            <a:off x="-192775" y="3915200"/>
            <a:ext cx="9144000" cy="17001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600"/>
              </a:spcBef>
              <a:spcAft>
                <a:spcPts val="0"/>
              </a:spcAft>
              <a:buNone/>
            </a:pPr>
            <a:r>
              <a:rPr lang="en-GB" sz="2100" u="sng">
                <a:solidFill>
                  <a:schemeClr val="hlink"/>
                </a:solidFill>
                <a:hlinkClick r:id="rId5"/>
              </a:rPr>
              <a:t>https://blogs.glowscotland.org.uk/er/public/healthierminds/uploads/sites/18270/2022/04/07082751/When-a-Suicide-Happens-Supporting-Young-People-Families-and-Staff.pdf</a:t>
            </a:r>
            <a:endParaRPr sz="2100">
              <a:solidFill>
                <a:srgbClr val="FFFF00"/>
              </a:solidFill>
            </a:endParaRPr>
          </a:p>
          <a:p>
            <a:pPr indent="0" lvl="0" marL="457200" rtl="0" algn="l">
              <a:lnSpc>
                <a:spcPct val="115000"/>
              </a:lnSpc>
              <a:spcBef>
                <a:spcPts val="600"/>
              </a:spcBef>
              <a:spcAft>
                <a:spcPts val="0"/>
              </a:spcAft>
              <a:buNone/>
            </a:pPr>
            <a:r>
              <a:t/>
            </a:r>
            <a:endParaRPr sz="2100">
              <a:solidFill>
                <a:srgbClr val="FFFF00"/>
              </a:solidFill>
            </a:endParaRPr>
          </a:p>
        </p:txBody>
      </p:sp>
      <p:pic>
        <p:nvPicPr>
          <p:cNvPr id="144" name="Google Shape;144;p19"/>
          <p:cNvPicPr preferRelativeResize="0"/>
          <p:nvPr/>
        </p:nvPicPr>
        <p:blipFill>
          <a:blip r:embed="rId6">
            <a:alphaModFix/>
          </a:blip>
          <a:stretch>
            <a:fillRect/>
          </a:stretch>
        </p:blipFill>
        <p:spPr>
          <a:xfrm>
            <a:off x="2900700" y="1012800"/>
            <a:ext cx="2413975" cy="2750001"/>
          </a:xfrm>
          <a:prstGeom prst="rect">
            <a:avLst/>
          </a:prstGeom>
          <a:noFill/>
          <a:ln>
            <a:noFill/>
          </a:ln>
        </p:spPr>
      </p:pic>
      <p:pic>
        <p:nvPicPr>
          <p:cNvPr id="145" name="Google Shape;145;p19"/>
          <p:cNvPicPr preferRelativeResize="0"/>
          <p:nvPr/>
        </p:nvPicPr>
        <p:blipFill>
          <a:blip r:embed="rId7">
            <a:alphaModFix/>
          </a:blip>
          <a:stretch>
            <a:fillRect/>
          </a:stretch>
        </p:blipFill>
        <p:spPr>
          <a:xfrm>
            <a:off x="8305800" y="2571738"/>
            <a:ext cx="838200" cy="1190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0"/>
          <p:cNvSpPr txBox="1"/>
          <p:nvPr>
            <p:ph type="ctrTitle"/>
          </p:nvPr>
        </p:nvSpPr>
        <p:spPr>
          <a:xfrm>
            <a:off x="367800" y="2"/>
            <a:ext cx="8222100" cy="1339800"/>
          </a:xfrm>
          <a:prstGeom prst="rect">
            <a:avLst/>
          </a:prstGeom>
        </p:spPr>
        <p:txBody>
          <a:bodyPr anchorCtr="0" anchor="b" bIns="91425" lIns="91425" spcFirstLastPara="1" rIns="91425" wrap="square" tIns="91425">
            <a:normAutofit fontScale="90000"/>
          </a:bodyPr>
          <a:lstStyle/>
          <a:p>
            <a:pPr indent="0" lvl="0" marL="0" rtl="0" algn="l">
              <a:lnSpc>
                <a:spcPct val="90000"/>
              </a:lnSpc>
              <a:spcBef>
                <a:spcPts val="0"/>
              </a:spcBef>
              <a:spcAft>
                <a:spcPts val="0"/>
              </a:spcAft>
              <a:buNone/>
            </a:pPr>
            <a:r>
              <a:rPr lang="en-GB" sz="4400" u="sng">
                <a:solidFill>
                  <a:srgbClr val="FFFF00"/>
                </a:solidFill>
                <a:latin typeface="Arial"/>
                <a:ea typeface="Arial"/>
                <a:cs typeface="Arial"/>
                <a:sym typeface="Arial"/>
              </a:rPr>
              <a:t>     </a:t>
            </a:r>
            <a:r>
              <a:rPr lang="en-GB" sz="4400">
                <a:solidFill>
                  <a:srgbClr val="FFFF00"/>
                </a:solidFill>
                <a:latin typeface="Arial"/>
                <a:ea typeface="Arial"/>
                <a:cs typeface="Arial"/>
                <a:sym typeface="Arial"/>
              </a:rPr>
              <a:t>   </a:t>
            </a:r>
            <a:r>
              <a:rPr lang="en-GB" sz="4400" u="sng">
                <a:solidFill>
                  <a:srgbClr val="FFFF00"/>
                </a:solidFill>
                <a:latin typeface="Arial"/>
                <a:ea typeface="Arial"/>
                <a:cs typeface="Arial"/>
                <a:sym typeface="Arial"/>
              </a:rPr>
              <a:t>St. Joseph’s Primary</a:t>
            </a:r>
            <a:endParaRPr sz="4400" u="sng">
              <a:solidFill>
                <a:srgbClr val="FFFF00"/>
              </a:solidFill>
              <a:latin typeface="Arial"/>
              <a:ea typeface="Arial"/>
              <a:cs typeface="Arial"/>
              <a:sym typeface="Arial"/>
            </a:endParaRPr>
          </a:p>
          <a:p>
            <a:pPr indent="0" lvl="0" marL="0" rtl="0" algn="l">
              <a:lnSpc>
                <a:spcPct val="90000"/>
              </a:lnSpc>
              <a:spcBef>
                <a:spcPts val="0"/>
              </a:spcBef>
              <a:spcAft>
                <a:spcPts val="0"/>
              </a:spcAft>
              <a:buNone/>
            </a:pPr>
            <a:r>
              <a:rPr lang="en-GB" sz="3600">
                <a:solidFill>
                  <a:srgbClr val="FFFF00"/>
                </a:solidFill>
                <a:latin typeface="Arial"/>
                <a:ea typeface="Arial"/>
                <a:cs typeface="Arial"/>
                <a:sym typeface="Arial"/>
              </a:rPr>
              <a:t>            Supporting our Pupils</a:t>
            </a:r>
            <a:endParaRPr sz="3600">
              <a:solidFill>
                <a:srgbClr val="FFFF00"/>
              </a:solidFill>
              <a:latin typeface="Arial"/>
              <a:ea typeface="Arial"/>
              <a:cs typeface="Arial"/>
              <a:sym typeface="Arial"/>
            </a:endParaRPr>
          </a:p>
        </p:txBody>
      </p:sp>
      <p:pic>
        <p:nvPicPr>
          <p:cNvPr id="151" name="Google Shape;151;p20"/>
          <p:cNvPicPr preferRelativeResize="0"/>
          <p:nvPr/>
        </p:nvPicPr>
        <p:blipFill>
          <a:blip r:embed="rId3">
            <a:alphaModFix/>
          </a:blip>
          <a:stretch>
            <a:fillRect/>
          </a:stretch>
        </p:blipFill>
        <p:spPr>
          <a:xfrm>
            <a:off x="0" y="0"/>
            <a:ext cx="1212950" cy="1012800"/>
          </a:xfrm>
          <a:prstGeom prst="rect">
            <a:avLst/>
          </a:prstGeom>
          <a:noFill/>
          <a:ln>
            <a:noFill/>
          </a:ln>
        </p:spPr>
      </p:pic>
      <p:pic>
        <p:nvPicPr>
          <p:cNvPr id="152" name="Google Shape;152;p20"/>
          <p:cNvPicPr preferRelativeResize="0"/>
          <p:nvPr/>
        </p:nvPicPr>
        <p:blipFill>
          <a:blip r:embed="rId4">
            <a:alphaModFix/>
          </a:blip>
          <a:stretch>
            <a:fillRect/>
          </a:stretch>
        </p:blipFill>
        <p:spPr>
          <a:xfrm>
            <a:off x="7445425" y="228058"/>
            <a:ext cx="1505800" cy="556675"/>
          </a:xfrm>
          <a:prstGeom prst="rect">
            <a:avLst/>
          </a:prstGeom>
          <a:noFill/>
          <a:ln>
            <a:noFill/>
          </a:ln>
        </p:spPr>
      </p:pic>
      <p:sp>
        <p:nvSpPr>
          <p:cNvPr id="153" name="Google Shape;153;p20"/>
          <p:cNvSpPr txBox="1"/>
          <p:nvPr/>
        </p:nvSpPr>
        <p:spPr>
          <a:xfrm>
            <a:off x="69150" y="-78800"/>
            <a:ext cx="9005700" cy="4546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600"/>
              </a:spcBef>
              <a:spcAft>
                <a:spcPts val="0"/>
              </a:spcAft>
              <a:buNone/>
            </a:pPr>
            <a:r>
              <a:t/>
            </a:r>
            <a:endParaRPr sz="2100" u="sng">
              <a:solidFill>
                <a:srgbClr val="FFFF00"/>
              </a:solidFill>
            </a:endParaRPr>
          </a:p>
          <a:p>
            <a:pPr indent="0" lvl="0" marL="0" rtl="0" algn="l">
              <a:lnSpc>
                <a:spcPct val="115000"/>
              </a:lnSpc>
              <a:spcBef>
                <a:spcPts val="600"/>
              </a:spcBef>
              <a:spcAft>
                <a:spcPts val="0"/>
              </a:spcAft>
              <a:buNone/>
            </a:pPr>
            <a:r>
              <a:t/>
            </a:r>
            <a:endParaRPr sz="2100" u="sng">
              <a:solidFill>
                <a:srgbClr val="FFFF00"/>
              </a:solidFill>
            </a:endParaRPr>
          </a:p>
          <a:p>
            <a:pPr indent="0" lvl="0" marL="0" rtl="0" algn="l">
              <a:lnSpc>
                <a:spcPct val="115000"/>
              </a:lnSpc>
              <a:spcBef>
                <a:spcPts val="600"/>
              </a:spcBef>
              <a:spcAft>
                <a:spcPts val="0"/>
              </a:spcAft>
              <a:buNone/>
            </a:pPr>
            <a:r>
              <a:t/>
            </a:r>
            <a:endParaRPr sz="2100" u="sng">
              <a:solidFill>
                <a:srgbClr val="FFFF00"/>
              </a:solidFill>
            </a:endParaRPr>
          </a:p>
          <a:p>
            <a:pPr indent="0" lvl="0" marL="0" rtl="0" algn="l">
              <a:lnSpc>
                <a:spcPct val="115000"/>
              </a:lnSpc>
              <a:spcBef>
                <a:spcPts val="600"/>
              </a:spcBef>
              <a:spcAft>
                <a:spcPts val="0"/>
              </a:spcAft>
              <a:buNone/>
            </a:pPr>
            <a:r>
              <a:t/>
            </a:r>
            <a:endParaRPr sz="2100" u="sng">
              <a:solidFill>
                <a:srgbClr val="FFFF00"/>
              </a:solidFill>
            </a:endParaRPr>
          </a:p>
          <a:p>
            <a:pPr indent="0" lvl="0" marL="0" rtl="0" algn="l">
              <a:lnSpc>
                <a:spcPct val="115000"/>
              </a:lnSpc>
              <a:spcBef>
                <a:spcPts val="600"/>
              </a:spcBef>
              <a:spcAft>
                <a:spcPts val="0"/>
              </a:spcAft>
              <a:buNone/>
            </a:pPr>
            <a:r>
              <a:t/>
            </a:r>
            <a:endParaRPr sz="2100" u="sng">
              <a:solidFill>
                <a:srgbClr val="FFFF00"/>
              </a:solidFill>
            </a:endParaRPr>
          </a:p>
          <a:p>
            <a:pPr indent="0" lvl="0" marL="0" rtl="0" algn="l">
              <a:lnSpc>
                <a:spcPct val="115000"/>
              </a:lnSpc>
              <a:spcBef>
                <a:spcPts val="600"/>
              </a:spcBef>
              <a:spcAft>
                <a:spcPts val="0"/>
              </a:spcAft>
              <a:buNone/>
            </a:pPr>
            <a:r>
              <a:t/>
            </a:r>
            <a:endParaRPr sz="2100">
              <a:solidFill>
                <a:srgbClr val="FFFF00"/>
              </a:solidFill>
            </a:endParaRPr>
          </a:p>
          <a:p>
            <a:pPr indent="0" lvl="0" marL="0" rtl="0" algn="l">
              <a:lnSpc>
                <a:spcPct val="115000"/>
              </a:lnSpc>
              <a:spcBef>
                <a:spcPts val="600"/>
              </a:spcBef>
              <a:spcAft>
                <a:spcPts val="0"/>
              </a:spcAft>
              <a:buNone/>
            </a:pPr>
            <a:r>
              <a:t/>
            </a:r>
            <a:endParaRPr sz="2100">
              <a:solidFill>
                <a:srgbClr val="FFFF00"/>
              </a:solidFill>
            </a:endParaRPr>
          </a:p>
          <a:p>
            <a:pPr indent="0" lvl="0" marL="0" rtl="0" algn="l">
              <a:lnSpc>
                <a:spcPct val="115000"/>
              </a:lnSpc>
              <a:spcBef>
                <a:spcPts val="600"/>
              </a:spcBef>
              <a:spcAft>
                <a:spcPts val="0"/>
              </a:spcAft>
              <a:buNone/>
            </a:pPr>
            <a:r>
              <a:t/>
            </a:r>
            <a:endParaRPr sz="2100">
              <a:solidFill>
                <a:srgbClr val="FFFF00"/>
              </a:solidFill>
            </a:endParaRPr>
          </a:p>
          <a:p>
            <a:pPr indent="0" lvl="0" marL="457200" rtl="0" algn="l">
              <a:lnSpc>
                <a:spcPct val="115000"/>
              </a:lnSpc>
              <a:spcBef>
                <a:spcPts val="600"/>
              </a:spcBef>
              <a:spcAft>
                <a:spcPts val="0"/>
              </a:spcAft>
              <a:buNone/>
            </a:pPr>
            <a:r>
              <a:t/>
            </a:r>
            <a:endParaRPr sz="2100">
              <a:solidFill>
                <a:srgbClr val="FFFF00"/>
              </a:solidFill>
            </a:endParaRPr>
          </a:p>
          <a:p>
            <a:pPr indent="0" lvl="0" marL="457200" rtl="0" algn="l">
              <a:lnSpc>
                <a:spcPct val="115000"/>
              </a:lnSpc>
              <a:spcBef>
                <a:spcPts val="600"/>
              </a:spcBef>
              <a:spcAft>
                <a:spcPts val="0"/>
              </a:spcAft>
              <a:buNone/>
            </a:pPr>
            <a:r>
              <a:t/>
            </a:r>
            <a:endParaRPr sz="2100">
              <a:solidFill>
                <a:srgbClr val="FFFF00"/>
              </a:solidFill>
            </a:endParaRPr>
          </a:p>
        </p:txBody>
      </p:sp>
      <p:pic>
        <p:nvPicPr>
          <p:cNvPr id="154" name="Google Shape;154;p20"/>
          <p:cNvPicPr preferRelativeResize="0"/>
          <p:nvPr/>
        </p:nvPicPr>
        <p:blipFill>
          <a:blip r:embed="rId5">
            <a:alphaModFix/>
          </a:blip>
          <a:stretch>
            <a:fillRect/>
          </a:stretch>
        </p:blipFill>
        <p:spPr>
          <a:xfrm>
            <a:off x="8305800" y="3952863"/>
            <a:ext cx="838200" cy="1190625"/>
          </a:xfrm>
          <a:prstGeom prst="rect">
            <a:avLst/>
          </a:prstGeom>
          <a:noFill/>
          <a:ln>
            <a:noFill/>
          </a:ln>
        </p:spPr>
      </p:pic>
      <p:pic>
        <p:nvPicPr>
          <p:cNvPr id="155" name="Google Shape;155;p20"/>
          <p:cNvPicPr preferRelativeResize="0"/>
          <p:nvPr/>
        </p:nvPicPr>
        <p:blipFill>
          <a:blip r:embed="rId6">
            <a:alphaModFix/>
          </a:blip>
          <a:stretch>
            <a:fillRect/>
          </a:stretch>
        </p:blipFill>
        <p:spPr>
          <a:xfrm>
            <a:off x="2005413" y="1370388"/>
            <a:ext cx="3971925" cy="1647825"/>
          </a:xfrm>
          <a:prstGeom prst="rect">
            <a:avLst/>
          </a:prstGeom>
          <a:noFill/>
          <a:ln>
            <a:noFill/>
          </a:ln>
        </p:spPr>
      </p:pic>
      <p:pic>
        <p:nvPicPr>
          <p:cNvPr id="156" name="Google Shape;156;p20"/>
          <p:cNvPicPr preferRelativeResize="0"/>
          <p:nvPr/>
        </p:nvPicPr>
        <p:blipFill>
          <a:blip r:embed="rId7">
            <a:alphaModFix/>
          </a:blip>
          <a:stretch>
            <a:fillRect/>
          </a:stretch>
        </p:blipFill>
        <p:spPr>
          <a:xfrm>
            <a:off x="367800" y="3214300"/>
            <a:ext cx="7656299" cy="1929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1"/>
          <p:cNvSpPr txBox="1"/>
          <p:nvPr>
            <p:ph type="ctrTitle"/>
          </p:nvPr>
        </p:nvSpPr>
        <p:spPr>
          <a:xfrm>
            <a:off x="367800" y="2"/>
            <a:ext cx="8222100" cy="1339800"/>
          </a:xfrm>
          <a:prstGeom prst="rect">
            <a:avLst/>
          </a:prstGeom>
        </p:spPr>
        <p:txBody>
          <a:bodyPr anchorCtr="0" anchor="b" bIns="91425" lIns="91425" spcFirstLastPara="1" rIns="91425" wrap="square" tIns="91425">
            <a:normAutofit fontScale="90000"/>
          </a:bodyPr>
          <a:lstStyle/>
          <a:p>
            <a:pPr indent="0" lvl="0" marL="0" rtl="0" algn="l">
              <a:lnSpc>
                <a:spcPct val="90000"/>
              </a:lnSpc>
              <a:spcBef>
                <a:spcPts val="0"/>
              </a:spcBef>
              <a:spcAft>
                <a:spcPts val="0"/>
              </a:spcAft>
              <a:buNone/>
            </a:pPr>
            <a:r>
              <a:rPr lang="en-GB" sz="4400" u="sng">
                <a:solidFill>
                  <a:srgbClr val="FFFF00"/>
                </a:solidFill>
                <a:latin typeface="Arial"/>
                <a:ea typeface="Arial"/>
                <a:cs typeface="Arial"/>
                <a:sym typeface="Arial"/>
              </a:rPr>
              <a:t>     </a:t>
            </a:r>
            <a:r>
              <a:rPr lang="en-GB" sz="4400">
                <a:solidFill>
                  <a:srgbClr val="FFFF00"/>
                </a:solidFill>
                <a:latin typeface="Arial"/>
                <a:ea typeface="Arial"/>
                <a:cs typeface="Arial"/>
                <a:sym typeface="Arial"/>
              </a:rPr>
              <a:t>   </a:t>
            </a:r>
            <a:r>
              <a:rPr lang="en-GB" sz="4400" u="sng">
                <a:solidFill>
                  <a:srgbClr val="FFFF00"/>
                </a:solidFill>
                <a:latin typeface="Arial"/>
                <a:ea typeface="Arial"/>
                <a:cs typeface="Arial"/>
                <a:sym typeface="Arial"/>
              </a:rPr>
              <a:t>St. Joseph’s Primary</a:t>
            </a:r>
            <a:endParaRPr sz="4400" u="sng">
              <a:solidFill>
                <a:srgbClr val="FFFF00"/>
              </a:solidFill>
              <a:latin typeface="Arial"/>
              <a:ea typeface="Arial"/>
              <a:cs typeface="Arial"/>
              <a:sym typeface="Arial"/>
            </a:endParaRPr>
          </a:p>
          <a:p>
            <a:pPr indent="0" lvl="0" marL="0" rtl="0" algn="l">
              <a:lnSpc>
                <a:spcPct val="90000"/>
              </a:lnSpc>
              <a:spcBef>
                <a:spcPts val="0"/>
              </a:spcBef>
              <a:spcAft>
                <a:spcPts val="0"/>
              </a:spcAft>
              <a:buNone/>
            </a:pPr>
            <a:r>
              <a:rPr lang="en-GB" sz="3600">
                <a:solidFill>
                  <a:srgbClr val="FFFF00"/>
                </a:solidFill>
                <a:latin typeface="Arial"/>
                <a:ea typeface="Arial"/>
                <a:cs typeface="Arial"/>
                <a:sym typeface="Arial"/>
              </a:rPr>
              <a:t>            Supporting our Pupils</a:t>
            </a:r>
            <a:endParaRPr sz="3600">
              <a:solidFill>
                <a:srgbClr val="FFFF00"/>
              </a:solidFill>
              <a:latin typeface="Arial"/>
              <a:ea typeface="Arial"/>
              <a:cs typeface="Arial"/>
              <a:sym typeface="Arial"/>
            </a:endParaRPr>
          </a:p>
        </p:txBody>
      </p:sp>
      <p:pic>
        <p:nvPicPr>
          <p:cNvPr id="162" name="Google Shape;162;p21"/>
          <p:cNvPicPr preferRelativeResize="0"/>
          <p:nvPr/>
        </p:nvPicPr>
        <p:blipFill>
          <a:blip r:embed="rId3">
            <a:alphaModFix/>
          </a:blip>
          <a:stretch>
            <a:fillRect/>
          </a:stretch>
        </p:blipFill>
        <p:spPr>
          <a:xfrm>
            <a:off x="0" y="0"/>
            <a:ext cx="1212950" cy="1012800"/>
          </a:xfrm>
          <a:prstGeom prst="rect">
            <a:avLst/>
          </a:prstGeom>
          <a:noFill/>
          <a:ln>
            <a:noFill/>
          </a:ln>
        </p:spPr>
      </p:pic>
      <p:pic>
        <p:nvPicPr>
          <p:cNvPr id="163" name="Google Shape;163;p21"/>
          <p:cNvPicPr preferRelativeResize="0"/>
          <p:nvPr/>
        </p:nvPicPr>
        <p:blipFill>
          <a:blip r:embed="rId4">
            <a:alphaModFix/>
          </a:blip>
          <a:stretch>
            <a:fillRect/>
          </a:stretch>
        </p:blipFill>
        <p:spPr>
          <a:xfrm>
            <a:off x="7445425" y="228058"/>
            <a:ext cx="1505800" cy="556675"/>
          </a:xfrm>
          <a:prstGeom prst="rect">
            <a:avLst/>
          </a:prstGeom>
          <a:noFill/>
          <a:ln>
            <a:noFill/>
          </a:ln>
        </p:spPr>
      </p:pic>
      <p:sp>
        <p:nvSpPr>
          <p:cNvPr id="164" name="Google Shape;164;p21"/>
          <p:cNvSpPr txBox="1"/>
          <p:nvPr/>
        </p:nvSpPr>
        <p:spPr>
          <a:xfrm>
            <a:off x="1212950" y="1567513"/>
            <a:ext cx="9005700" cy="3540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600"/>
              </a:spcBef>
              <a:spcAft>
                <a:spcPts val="0"/>
              </a:spcAft>
              <a:buNone/>
            </a:pPr>
            <a:r>
              <a:rPr lang="en-GB" sz="1100" u="sng">
                <a:solidFill>
                  <a:schemeClr val="hlink"/>
                </a:solidFill>
                <a:hlinkClick r:id="rId5"/>
              </a:rPr>
              <a:t>Bereavement Loss and Grief Curricular Resource Accompanying Documents</a:t>
            </a:r>
            <a:endParaRPr sz="2100">
              <a:solidFill>
                <a:srgbClr val="FFFF00"/>
              </a:solidFill>
            </a:endParaRPr>
          </a:p>
        </p:txBody>
      </p:sp>
      <p:pic>
        <p:nvPicPr>
          <p:cNvPr id="165" name="Google Shape;165;p21"/>
          <p:cNvPicPr preferRelativeResize="0"/>
          <p:nvPr/>
        </p:nvPicPr>
        <p:blipFill>
          <a:blip r:embed="rId6">
            <a:alphaModFix/>
          </a:blip>
          <a:stretch>
            <a:fillRect/>
          </a:stretch>
        </p:blipFill>
        <p:spPr>
          <a:xfrm>
            <a:off x="8305800" y="3952863"/>
            <a:ext cx="838200" cy="1190625"/>
          </a:xfrm>
          <a:prstGeom prst="rect">
            <a:avLst/>
          </a:prstGeom>
          <a:noFill/>
          <a:ln>
            <a:noFill/>
          </a:ln>
        </p:spPr>
      </p:pic>
      <p:sp>
        <p:nvSpPr>
          <p:cNvPr id="166" name="Google Shape;166;p21"/>
          <p:cNvSpPr txBox="1"/>
          <p:nvPr/>
        </p:nvSpPr>
        <p:spPr>
          <a:xfrm>
            <a:off x="0" y="2081013"/>
            <a:ext cx="2088000" cy="1523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900">
                <a:solidFill>
                  <a:srgbClr val="FFFF00"/>
                </a:solidFill>
                <a:latin typeface="Roboto"/>
                <a:ea typeface="Roboto"/>
                <a:cs typeface="Roboto"/>
                <a:sym typeface="Roboto"/>
              </a:rPr>
              <a:t>5</a:t>
            </a:r>
            <a:endParaRPr sz="2900">
              <a:solidFill>
                <a:srgbClr val="FFFF00"/>
              </a:solidFill>
              <a:latin typeface="Roboto"/>
              <a:ea typeface="Roboto"/>
              <a:cs typeface="Roboto"/>
              <a:sym typeface="Roboto"/>
            </a:endParaRPr>
          </a:p>
          <a:p>
            <a:pPr indent="0" lvl="0" marL="0" rtl="0" algn="l">
              <a:spcBef>
                <a:spcPts val="0"/>
              </a:spcBef>
              <a:spcAft>
                <a:spcPts val="0"/>
              </a:spcAft>
              <a:buNone/>
            </a:pPr>
            <a:r>
              <a:rPr lang="en-GB" sz="2900">
                <a:solidFill>
                  <a:srgbClr val="FFFF00"/>
                </a:solidFill>
                <a:latin typeface="Roboto"/>
                <a:ea typeface="Roboto"/>
                <a:cs typeface="Roboto"/>
                <a:sym typeface="Roboto"/>
              </a:rPr>
              <a:t>Key </a:t>
            </a:r>
            <a:endParaRPr sz="2900">
              <a:solidFill>
                <a:srgbClr val="FFFF00"/>
              </a:solidFill>
              <a:latin typeface="Roboto"/>
              <a:ea typeface="Roboto"/>
              <a:cs typeface="Roboto"/>
              <a:sym typeface="Roboto"/>
            </a:endParaRPr>
          </a:p>
          <a:p>
            <a:pPr indent="0" lvl="0" marL="0" rtl="0" algn="l">
              <a:spcBef>
                <a:spcPts val="0"/>
              </a:spcBef>
              <a:spcAft>
                <a:spcPts val="0"/>
              </a:spcAft>
              <a:buNone/>
            </a:pPr>
            <a:r>
              <a:rPr lang="en-GB" sz="2900">
                <a:solidFill>
                  <a:srgbClr val="FFFF00"/>
                </a:solidFill>
                <a:latin typeface="Roboto"/>
                <a:ea typeface="Roboto"/>
                <a:cs typeface="Roboto"/>
                <a:sym typeface="Roboto"/>
              </a:rPr>
              <a:t>documents</a:t>
            </a:r>
            <a:endParaRPr sz="2900">
              <a:solidFill>
                <a:srgbClr val="FFFF00"/>
              </a:solidFill>
              <a:latin typeface="Roboto"/>
              <a:ea typeface="Roboto"/>
              <a:cs typeface="Roboto"/>
              <a:sym typeface="Roboto"/>
            </a:endParaRPr>
          </a:p>
        </p:txBody>
      </p:sp>
      <p:pic>
        <p:nvPicPr>
          <p:cNvPr id="167" name="Google Shape;167;p21"/>
          <p:cNvPicPr preferRelativeResize="0"/>
          <p:nvPr/>
        </p:nvPicPr>
        <p:blipFill>
          <a:blip r:embed="rId7">
            <a:alphaModFix/>
          </a:blip>
          <a:stretch>
            <a:fillRect/>
          </a:stretch>
        </p:blipFill>
        <p:spPr>
          <a:xfrm>
            <a:off x="2088100" y="2035388"/>
            <a:ext cx="5534928" cy="2196675"/>
          </a:xfrm>
          <a:prstGeom prst="rect">
            <a:avLst/>
          </a:prstGeom>
          <a:noFill/>
          <a:ln>
            <a:noFill/>
          </a:ln>
        </p:spPr>
      </p:pic>
      <p:pic>
        <p:nvPicPr>
          <p:cNvPr id="168" name="Google Shape;168;p21"/>
          <p:cNvPicPr preferRelativeResize="0"/>
          <p:nvPr/>
        </p:nvPicPr>
        <p:blipFill>
          <a:blip r:embed="rId8">
            <a:alphaModFix/>
          </a:blip>
          <a:stretch>
            <a:fillRect/>
          </a:stretch>
        </p:blipFill>
        <p:spPr>
          <a:xfrm>
            <a:off x="2088100" y="4345925"/>
            <a:ext cx="5534925" cy="7364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