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0283F-B8A1-4F61-9636-05A0DA76DC70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46E7B-D2DF-4B2D-B17B-E541A82E6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3231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Video link attached to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6E7B-D2DF-4B2D-B17B-E541A82E6C2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06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Video link attached to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6E7B-D2DF-4B2D-B17B-E541A82E6C2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206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6E7B-D2DF-4B2D-B17B-E541A82E6C2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26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6E7B-D2DF-4B2D-B17B-E541A82E6C2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938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Video link attached to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6E7B-D2DF-4B2D-B17B-E541A82E6C2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284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Video link attached to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6E7B-D2DF-4B2D-B17B-E541A82E6C2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2615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6E7B-D2DF-4B2D-B17B-E541A82E6C2C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8284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F46E7B-D2DF-4B2D-B17B-E541A82E6C2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37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744F6-EA7E-4CB1-8019-357CEF4DCA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8392C3-2945-48A6-BCC6-0DC56378D6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EAC7B-7506-4EDC-A19C-FC9B187D4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5DDD-4F5E-47EF-9F58-2EAC702A438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60123-7418-40AF-9CF1-9E3F2F63F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AE61F-D968-4552-9D78-F5C7D6685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D5A5-0D21-4F2E-9442-DDBEAAF55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67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D6F3E-CC53-4028-8300-7D350FC71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0C34D1-9482-4F3C-9310-672FCBF2C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C1EF4-C5A8-4EC5-89AF-0E806C6AC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5DDD-4F5E-47EF-9F58-2EAC702A438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D5E07B-404A-495C-BF36-5E161C19B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598EA-9889-45B8-8DEF-DDC2E225E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D5A5-0D21-4F2E-9442-DDBEAAF55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899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486BD2-ABC9-4485-8CC3-C5422AE230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11E016-8F6B-479E-BC3B-68AA448693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7DA5C-6A42-43E3-9B0A-56EE67D66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5DDD-4F5E-47EF-9F58-2EAC702A438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E7211-F269-4051-95BD-73830BBB2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AABE1-20AF-43AA-977C-7712D23A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D5A5-0D21-4F2E-9442-DDBEAAF55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795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7FCF1-08AB-4300-96EF-51B4536B2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5899B-DCD9-4776-9037-31128F140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22D89-F1E0-4500-98CE-3496AFBFF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5DDD-4F5E-47EF-9F58-2EAC702A438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AA4CF-5BE9-481A-B5EC-24C9D913A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70FA0E-6189-4AC5-8A96-133A46B98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D5A5-0D21-4F2E-9442-DDBEAAF55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47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50A4D-1A6B-45C8-80BF-1D92FFD41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8F2A17-FE30-409E-9975-41A581E68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977487-4BA4-43C0-BB18-ADDACCF15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5DDD-4F5E-47EF-9F58-2EAC702A438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EDDDE-1BA6-4964-93BE-98B42CABD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A348EF-B617-4356-9801-345DC1F27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D5A5-0D21-4F2E-9442-DDBEAAF55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581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D6E02-4F44-4289-BD2B-34FFC1EFD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24836-A613-48ED-B576-2EBE07CA2F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0A1FF0-7B66-426A-B5CC-04E7BBB1E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1A4473-E420-4B52-8461-2780BB4FA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5DDD-4F5E-47EF-9F58-2EAC702A438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37B08-9AC3-4F05-8A15-41EFCB776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171D32-E9D0-41E0-AA1C-D774B8444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D5A5-0D21-4F2E-9442-DDBEAAF55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59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1CBD5-7520-4432-9991-73D6D4B7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021621-78A3-4FE3-BA61-635C1BAB2F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C17EB9-D518-4449-BC7C-23DCD7A0ED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663EAD-4CFF-4BF2-AD1F-1437EC505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979A51-8613-4C25-87D8-9C5482D88E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0BBE63-9739-4DF8-9BF8-5B54415F5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5DDD-4F5E-47EF-9F58-2EAC702A438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2D1ABB-88E7-4C3B-B173-4484E8730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E6DBE5-25EA-47CB-B050-1074063F6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D5A5-0D21-4F2E-9442-DDBEAAF55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5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66569-B1D3-4BD3-9179-7567FF8B7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8DD09-6B95-4416-A1DF-AAB9F7840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5DDD-4F5E-47EF-9F58-2EAC702A438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B0705F-5E98-481C-961B-4EE7C241B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FDF138-C42A-4342-A930-5BA415FF5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D5A5-0D21-4F2E-9442-DDBEAAF55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6860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3179AC-DA9C-4356-A1FB-43CBACB82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5DDD-4F5E-47EF-9F58-2EAC702A438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77091E-EE2D-4540-9903-ECDD349E6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B921C-7769-427B-900F-8259773FF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D5A5-0D21-4F2E-9442-DDBEAAF55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522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5795F-FDD6-41DA-A96A-DBD5DC54AE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D0A25-B3A2-43FE-B6A6-EBDEFB729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C83D17-CC5F-4CDD-834E-EFE8B7B64D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BE162D-D004-43E0-9616-B5E86098A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5DDD-4F5E-47EF-9F58-2EAC702A438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E86DC7-3A4D-4EA6-93F9-A75BCAA0A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438235-3480-468D-B559-5D5AF757E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D5A5-0D21-4F2E-9442-DDBEAAF55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44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67ABE-370C-45A2-B75B-F442E94AD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9FA768-7A38-46CD-8834-6807D455C3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C970D7-6D7D-4104-A1BC-2B6C938A7E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97DD84-1B41-4CBD-A3ED-EB0E1A986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B5DDD-4F5E-47EF-9F58-2EAC702A438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2A2BE6-68CB-46C4-AA35-6B9A36F4E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74850-1FBE-4500-A1FF-4CF9CA01E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DD5A5-0D21-4F2E-9442-DDBEAAF55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655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44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E14C2F-8DF0-48D6-8681-D3A6F1642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91F5F5-5EBC-4CF9-9386-794D6C4795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40464-12E0-48A5-BFC9-B5E3DF84C8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B5DDD-4F5E-47EF-9F58-2EAC702A438E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1950E-2569-4D52-AB33-36182F880E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3F4F1-9306-4D32-BC86-2128B051CD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DD5A5-0D21-4F2E-9442-DDBEAAF55B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18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z-39h0xYq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SigoALSS1R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L8R158Ujp4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05DEA92-C325-4F4B-A316-CFCC248F70BB}"/>
              </a:ext>
            </a:extLst>
          </p:cNvPr>
          <p:cNvSpPr/>
          <p:nvPr/>
        </p:nvSpPr>
        <p:spPr>
          <a:xfrm>
            <a:off x="42459" y="-263808"/>
            <a:ext cx="12196171" cy="43396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BlackPearl" panose="02000A03000000000000" pitchFamily="2" charset="0"/>
              </a:rPr>
              <a:t>The Easter Story</a:t>
            </a:r>
            <a:endParaRPr lang="en-US" sz="13800" b="0" cap="none" spc="0" dirty="0">
              <a:ln w="0"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  <a:ea typeface="BlackPearl" panose="02000A03000000000000" pitchFamily="2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5BD0602-99D6-41B3-8B1D-1AF4A21C09F2}"/>
              </a:ext>
            </a:extLst>
          </p:cNvPr>
          <p:cNvCxnSpPr/>
          <p:nvPr/>
        </p:nvCxnSpPr>
        <p:spPr>
          <a:xfrm>
            <a:off x="3151161" y="4075842"/>
            <a:ext cx="5978769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1574C9B4-79A7-4514-8455-0FD510194F4E}"/>
              </a:ext>
            </a:extLst>
          </p:cNvPr>
          <p:cNvSpPr/>
          <p:nvPr/>
        </p:nvSpPr>
        <p:spPr>
          <a:xfrm>
            <a:off x="1177766" y="4310866"/>
            <a:ext cx="992555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BlackPearl" panose="02000A03000000000000" pitchFamily="2" charset="0"/>
              </a:rPr>
              <a:t>We are going to learn about the Easter Story.</a:t>
            </a:r>
          </a:p>
          <a:p>
            <a:pPr algn="ctr"/>
            <a:endParaRPr lang="en-US" sz="3600" b="0" cap="none" spc="0" dirty="0">
              <a:ln w="0"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+mj-lt"/>
              <a:ea typeface="BlackPearl" panose="02000A03000000000000" pitchFamily="2" charset="0"/>
            </a:endParaRPr>
          </a:p>
          <a:p>
            <a:pPr algn="ctr"/>
            <a:r>
              <a:rPr lang="en-US" sz="36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BlackPearl" panose="02000A03000000000000" pitchFamily="2" charset="0"/>
              </a:rPr>
              <a:t>What do Christians believe happened at Easter?</a:t>
            </a:r>
            <a:endParaRPr lang="en-US" sz="3600" b="0" cap="none" spc="0" dirty="0">
              <a:ln w="0"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+mj-lt"/>
              <a:ea typeface="BlackPearl" panose="02000A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01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jesus_risen_slide">
            <a:extLst>
              <a:ext uri="{FF2B5EF4-FFF2-40B4-BE49-F238E27FC236}">
                <a16:creationId xmlns:a16="http://schemas.microsoft.com/office/drawing/2014/main" id="{76443771-0326-497E-8766-601678A557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" r="30270"/>
          <a:stretch/>
        </p:blipFill>
        <p:spPr bwMode="auto">
          <a:xfrm>
            <a:off x="6835515" y="142408"/>
            <a:ext cx="5121698" cy="65731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58C205-1024-457A-AB16-765533FF08B4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104931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7200">
                <a:ln w="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BlackPearl" panose="02000A03000000000000" pitchFamily="2" charset="0"/>
              </a:rPr>
              <a:t>Easter Sunday:</a:t>
            </a:r>
            <a:endParaRPr lang="en-GB" sz="7200" dirty="0">
              <a:ln w="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BlackPearl" panose="02000A03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A7C02-F29C-4396-A8BA-10BF3A54E7A7}"/>
              </a:ext>
            </a:extLst>
          </p:cNvPr>
          <p:cNvSpPr txBox="1">
            <a:spLocks/>
          </p:cNvSpPr>
          <p:nvPr/>
        </p:nvSpPr>
        <p:spPr>
          <a:xfrm>
            <a:off x="-1" y="1049309"/>
            <a:ext cx="7919885" cy="579043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After </a:t>
            </a:r>
            <a:r>
              <a:rPr lang="en-GB" sz="32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 days</a:t>
            </a: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, a group of </a:t>
            </a:r>
            <a:r>
              <a:rPr lang="en-GB" sz="32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women</a:t>
            </a: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visited the tomb.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When they arrived, the </a:t>
            </a:r>
            <a:r>
              <a:rPr lang="en-GB" sz="32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stone</a:t>
            </a: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was </a:t>
            </a:r>
            <a:r>
              <a:rPr lang="en-GB" sz="32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moved</a:t>
            </a: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</a:t>
            </a:r>
            <a:r>
              <a:rPr lang="en-GB" sz="32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tomb</a:t>
            </a: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was </a:t>
            </a:r>
            <a:r>
              <a:rPr lang="en-GB" sz="32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empty</a:t>
            </a: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2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Mary Magdalene </a:t>
            </a: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began to cry.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Behind her a man’s voice said: “</a:t>
            </a:r>
            <a:r>
              <a:rPr lang="en-GB" sz="32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Don’t be afraid he was not taken. He has risen</a:t>
            </a: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3200" dirty="0">
              <a:ln w="0"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women turned and saw </a:t>
            </a:r>
            <a:r>
              <a:rPr lang="en-GB" sz="32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Jesus standing</a:t>
            </a: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They fell to their </a:t>
            </a:r>
            <a:r>
              <a:rPr lang="en-GB" sz="32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knees</a:t>
            </a: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in </a:t>
            </a:r>
            <a:r>
              <a:rPr lang="en-GB" sz="32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worship</a:t>
            </a: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Told them to go </a:t>
            </a:r>
            <a:r>
              <a:rPr lang="en-GB" sz="32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tell his disciples </a:t>
            </a: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of his return.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Women ran off to spread the </a:t>
            </a:r>
            <a:r>
              <a:rPr lang="en-GB" sz="32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good news</a:t>
            </a: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691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Related image">
            <a:extLst>
              <a:ext uri="{FF2B5EF4-FFF2-40B4-BE49-F238E27FC236}">
                <a16:creationId xmlns:a16="http://schemas.microsoft.com/office/drawing/2014/main" id="{3FE33649-C7EE-4668-B5D0-A675A394706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47" r="13812"/>
          <a:stretch/>
        </p:blipFill>
        <p:spPr bwMode="auto">
          <a:xfrm>
            <a:off x="6835514" y="172388"/>
            <a:ext cx="5159032" cy="651322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58C205-1024-457A-AB16-765533FF08B4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104931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7200" dirty="0">
                <a:ln w="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BlackPearl" panose="02000A03000000000000" pitchFamily="2" charset="0"/>
              </a:rPr>
              <a:t>Jesus: The Teacher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A7C02-F29C-4396-A8BA-10BF3A54E7A7}"/>
              </a:ext>
            </a:extLst>
          </p:cNvPr>
          <p:cNvSpPr txBox="1">
            <a:spLocks/>
          </p:cNvSpPr>
          <p:nvPr/>
        </p:nvSpPr>
        <p:spPr>
          <a:xfrm>
            <a:off x="0" y="1049311"/>
            <a:ext cx="7120328" cy="579043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Jesus travelled Israel for </a:t>
            </a:r>
            <a:r>
              <a:rPr lang="en-GB" sz="30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 years</a:t>
            </a: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 </a:t>
            </a:r>
            <a:r>
              <a:rPr lang="en-GB" sz="30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taught people </a:t>
            </a: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about God.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When he came to a town, </a:t>
            </a:r>
            <a:r>
              <a:rPr lang="en-GB" sz="30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100’s of people </a:t>
            </a: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came to listen to him.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3000" dirty="0">
              <a:ln w="0"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However some people </a:t>
            </a:r>
            <a:r>
              <a:rPr lang="en-GB" sz="30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didn’t like him</a:t>
            </a: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This included the </a:t>
            </a:r>
            <a:r>
              <a:rPr lang="en-GB" sz="30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Pharisees</a:t>
            </a: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, the </a:t>
            </a:r>
            <a:r>
              <a:rPr lang="en-GB" sz="30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Jewish</a:t>
            </a: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GB" sz="30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teachers</a:t>
            </a: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They </a:t>
            </a:r>
            <a:r>
              <a:rPr lang="en-GB" sz="30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hated</a:t>
            </a: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Jesus.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Didn’t like what he was saying.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Made a plan to </a:t>
            </a:r>
            <a:r>
              <a:rPr lang="en-GB" sz="30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kill him</a:t>
            </a: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Didn’t stop Jesus preaching about God.</a:t>
            </a:r>
          </a:p>
        </p:txBody>
      </p:sp>
    </p:spTree>
    <p:extLst>
      <p:ext uri="{BB962C8B-B14F-4D97-AF65-F5344CB8AC3E}">
        <p14:creationId xmlns:p14="http://schemas.microsoft.com/office/powerpoint/2010/main" val="417307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Image result for henry martin jesus entrance">
            <a:hlinkClick r:id="rId3"/>
            <a:extLst>
              <a:ext uri="{FF2B5EF4-FFF2-40B4-BE49-F238E27FC236}">
                <a16:creationId xmlns:a16="http://schemas.microsoft.com/office/drawing/2014/main" id="{2636C2FF-6324-43BD-9E90-58E07DF889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6807" y="200384"/>
            <a:ext cx="4618714" cy="64572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58C205-1024-457A-AB16-765533FF08B4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104931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7200" dirty="0">
                <a:ln w="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BlackPearl" panose="02000A03000000000000" pitchFamily="2" charset="0"/>
              </a:rPr>
              <a:t>Palm Sunday: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A7C02-F29C-4396-A8BA-10BF3A54E7A7}"/>
              </a:ext>
            </a:extLst>
          </p:cNvPr>
          <p:cNvSpPr txBox="1">
            <a:spLocks/>
          </p:cNvSpPr>
          <p:nvPr/>
        </p:nvSpPr>
        <p:spPr>
          <a:xfrm>
            <a:off x="0" y="1049311"/>
            <a:ext cx="7346807" cy="579043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Jesus went to Jerusalem with his </a:t>
            </a:r>
            <a:r>
              <a:rPr lang="en-GB" sz="32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disciples</a:t>
            </a: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They went to celebrate </a:t>
            </a:r>
            <a:r>
              <a:rPr lang="en-GB" sz="32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Passover</a:t>
            </a: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2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Passover</a:t>
            </a: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- celebration of Moses freeing Jews from Egypt.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3200" dirty="0">
              <a:ln w="0"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Jesus rode into Jerusalem on a </a:t>
            </a:r>
            <a:r>
              <a:rPr lang="en-GB" sz="32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donkey</a:t>
            </a: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Donkey showed people he was </a:t>
            </a:r>
            <a:r>
              <a:rPr lang="en-GB" sz="32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just like them</a:t>
            </a: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3200" dirty="0">
              <a:ln w="0"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People put their </a:t>
            </a:r>
            <a:r>
              <a:rPr lang="en-GB" sz="32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coats</a:t>
            </a: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on the ground for him.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Also broke </a:t>
            </a:r>
            <a:r>
              <a:rPr lang="en-GB" sz="32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palm branches </a:t>
            </a: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off trees.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Waved the branches in front too.</a:t>
            </a:r>
          </a:p>
        </p:txBody>
      </p:sp>
    </p:spTree>
    <p:extLst>
      <p:ext uri="{BB962C8B-B14F-4D97-AF65-F5344CB8AC3E}">
        <p14:creationId xmlns:p14="http://schemas.microsoft.com/office/powerpoint/2010/main" val="2983103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breaking_bread_slide">
            <a:hlinkClick r:id="rId3"/>
            <a:extLst>
              <a:ext uri="{FF2B5EF4-FFF2-40B4-BE49-F238E27FC236}">
                <a16:creationId xmlns:a16="http://schemas.microsoft.com/office/drawing/2014/main" id="{520EB86F-0757-403B-8AEC-198819F0E8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12" r="8947"/>
          <a:stretch/>
        </p:blipFill>
        <p:spPr bwMode="auto">
          <a:xfrm>
            <a:off x="6715594" y="181515"/>
            <a:ext cx="5216402" cy="649496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58C205-1024-457A-AB16-765533FF08B4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104931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7200" dirty="0">
                <a:ln w="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BlackPearl" panose="02000A03000000000000" pitchFamily="2" charset="0"/>
              </a:rPr>
              <a:t>The Last Supper: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A7C02-F29C-4396-A8BA-10BF3A54E7A7}"/>
              </a:ext>
            </a:extLst>
          </p:cNvPr>
          <p:cNvSpPr txBox="1">
            <a:spLocks/>
          </p:cNvSpPr>
          <p:nvPr/>
        </p:nvSpPr>
        <p:spPr>
          <a:xfrm>
            <a:off x="0" y="1049309"/>
            <a:ext cx="6715594" cy="579043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1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Jesus &amp; his disciples gathered for a meal.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1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It was a </a:t>
            </a:r>
            <a:r>
              <a:rPr lang="en-GB" sz="31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Passover meal</a:t>
            </a:r>
            <a:r>
              <a:rPr lang="en-GB" sz="31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1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When his disciples arrived, Jesus </a:t>
            </a:r>
            <a:r>
              <a:rPr lang="en-GB" sz="31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washed their feet</a:t>
            </a:r>
            <a:r>
              <a:rPr lang="en-GB" sz="31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1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Then they shared a meal of </a:t>
            </a:r>
            <a:r>
              <a:rPr lang="en-GB" sz="31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bread</a:t>
            </a:r>
            <a:r>
              <a:rPr lang="en-GB" sz="31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&amp; </a:t>
            </a:r>
            <a:r>
              <a:rPr lang="en-GB" sz="31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wine</a:t>
            </a:r>
            <a:r>
              <a:rPr lang="en-GB" sz="31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1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Jesus </a:t>
            </a:r>
            <a:r>
              <a:rPr lang="en-GB" sz="31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blessed</a:t>
            </a:r>
            <a:r>
              <a:rPr lang="en-GB" sz="31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the bread &amp; wine.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3100" dirty="0">
              <a:ln w="0"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1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 explained that one of his disciples would </a:t>
            </a:r>
            <a:r>
              <a:rPr lang="en-GB" sz="31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betray him</a:t>
            </a:r>
            <a:r>
              <a:rPr lang="en-GB" sz="31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1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His disciples </a:t>
            </a:r>
            <a:r>
              <a:rPr lang="en-GB" sz="31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didn’t understand</a:t>
            </a:r>
            <a:r>
              <a:rPr lang="en-GB" sz="31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1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They all said they wouldn’t do that.</a:t>
            </a:r>
          </a:p>
        </p:txBody>
      </p:sp>
    </p:spTree>
    <p:extLst>
      <p:ext uri="{BB962C8B-B14F-4D97-AF65-F5344CB8AC3E}">
        <p14:creationId xmlns:p14="http://schemas.microsoft.com/office/powerpoint/2010/main" val="90555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ethsemane_slide">
            <a:extLst>
              <a:ext uri="{FF2B5EF4-FFF2-40B4-BE49-F238E27FC236}">
                <a16:creationId xmlns:a16="http://schemas.microsoft.com/office/drawing/2014/main" id="{56539F66-B47B-4C4E-890D-4178C5FD14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164"/>
          <a:stretch/>
        </p:blipFill>
        <p:spPr bwMode="auto">
          <a:xfrm>
            <a:off x="6823023" y="131523"/>
            <a:ext cx="5261548" cy="65949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58C205-1024-457A-AB16-765533FF08B4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104931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7200">
                <a:ln w="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BlackPearl" panose="02000A03000000000000" pitchFamily="2" charset="0"/>
              </a:rPr>
              <a:t>The Garden of Gethsemane:</a:t>
            </a:r>
            <a:endParaRPr lang="en-GB" sz="7200" dirty="0">
              <a:ln w="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BlackPearl" panose="02000A03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A7C02-F29C-4396-A8BA-10BF3A54E7A7}"/>
              </a:ext>
            </a:extLst>
          </p:cNvPr>
          <p:cNvSpPr txBox="1">
            <a:spLocks/>
          </p:cNvSpPr>
          <p:nvPr/>
        </p:nvSpPr>
        <p:spPr>
          <a:xfrm>
            <a:off x="0" y="1049311"/>
            <a:ext cx="6715594" cy="579043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After the meal, Jesus went to </a:t>
            </a:r>
            <a:r>
              <a:rPr lang="en-GB" sz="30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pray</a:t>
            </a: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 went to the </a:t>
            </a:r>
            <a:r>
              <a:rPr lang="en-GB" sz="30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Garden of Gethsemane</a:t>
            </a: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Asked the disciples to wait for him.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But they fell </a:t>
            </a:r>
            <a:r>
              <a:rPr lang="en-GB" sz="30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asleep</a:t>
            </a: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3000" dirty="0">
              <a:ln w="0"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Prayed to God so that he </a:t>
            </a:r>
            <a:r>
              <a:rPr lang="en-GB" sz="30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didn’t have to do </a:t>
            </a: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what would follow.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GB" sz="3000" dirty="0">
              <a:ln w="0"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Suddenly, </a:t>
            </a:r>
            <a:r>
              <a:rPr lang="en-GB" sz="30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Judas</a:t>
            </a: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arrived.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 was with a group of </a:t>
            </a:r>
            <a:r>
              <a:rPr lang="en-GB" sz="30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Roman soldiers</a:t>
            </a: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Judas </a:t>
            </a:r>
            <a:r>
              <a:rPr lang="en-GB" sz="30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kissed Jesus </a:t>
            </a: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on the </a:t>
            </a:r>
            <a:r>
              <a:rPr lang="en-GB" sz="30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cheek</a:t>
            </a: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This was a sign to </a:t>
            </a:r>
            <a:r>
              <a:rPr lang="en-GB" sz="30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arrest him.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3000" dirty="0">
              <a:ln w="0"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0932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pilate_washes_hands_slide">
            <a:extLst>
              <a:ext uri="{FF2B5EF4-FFF2-40B4-BE49-F238E27FC236}">
                <a16:creationId xmlns:a16="http://schemas.microsoft.com/office/drawing/2014/main" id="{F28B9A93-6970-4A10-A9A2-DDA1FE6A79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4" r="26185"/>
          <a:stretch/>
        </p:blipFill>
        <p:spPr bwMode="auto">
          <a:xfrm>
            <a:off x="6820524" y="201340"/>
            <a:ext cx="5126637" cy="645531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58C205-1024-457A-AB16-765533FF08B4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104931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7200" dirty="0">
                <a:ln w="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BlackPearl" panose="02000A03000000000000" pitchFamily="2" charset="0"/>
              </a:rPr>
              <a:t>Trial of Jesus: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A7C02-F29C-4396-A8BA-10BF3A54E7A7}"/>
              </a:ext>
            </a:extLst>
          </p:cNvPr>
          <p:cNvSpPr txBox="1">
            <a:spLocks/>
          </p:cNvSpPr>
          <p:nvPr/>
        </p:nvSpPr>
        <p:spPr>
          <a:xfrm>
            <a:off x="-1" y="1049309"/>
            <a:ext cx="7779895" cy="579043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Taken to Roman governor, </a:t>
            </a:r>
            <a:r>
              <a:rPr lang="en-GB" sz="30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Pontius Pilate</a:t>
            </a: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 didn’t think Jesus was guilty.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Wanted to </a:t>
            </a:r>
            <a:r>
              <a:rPr lang="en-GB" sz="30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release Jesus</a:t>
            </a: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Was afraid of what the </a:t>
            </a:r>
            <a:r>
              <a:rPr lang="en-GB" sz="30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religious leaders </a:t>
            </a: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would do to him if he released him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3000" dirty="0">
              <a:ln w="0"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Asked the crowd what he should do.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Release Jesus OR </a:t>
            </a:r>
            <a:r>
              <a:rPr lang="en-GB" sz="30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Barabbas</a:t>
            </a: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, a criminal.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They chose Barabbas.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3000" dirty="0">
              <a:ln w="0"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“</a:t>
            </a:r>
            <a:r>
              <a:rPr lang="en-GB" sz="30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Crucify him</a:t>
            </a: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!” the crowd shouted.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Pilate </a:t>
            </a:r>
            <a:r>
              <a:rPr lang="en-GB" sz="30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washed his hands </a:t>
            </a:r>
            <a:r>
              <a:rPr lang="en-GB" sz="30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&amp; handed him over.</a:t>
            </a:r>
          </a:p>
        </p:txBody>
      </p:sp>
    </p:spTree>
    <p:extLst>
      <p:ext uri="{BB962C8B-B14F-4D97-AF65-F5344CB8AC3E}">
        <p14:creationId xmlns:p14="http://schemas.microsoft.com/office/powerpoint/2010/main" val="32439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jesus_mocked_slide">
            <a:extLst>
              <a:ext uri="{FF2B5EF4-FFF2-40B4-BE49-F238E27FC236}">
                <a16:creationId xmlns:a16="http://schemas.microsoft.com/office/drawing/2014/main" id="{C0301B9A-6FB3-46C7-AF05-B46E92E584F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6" r="36843"/>
          <a:stretch/>
        </p:blipFill>
        <p:spPr bwMode="auto">
          <a:xfrm>
            <a:off x="6895476" y="235242"/>
            <a:ext cx="5021704" cy="63875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58C205-1024-457A-AB16-765533FF08B4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104931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7200" dirty="0">
                <a:ln w="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BlackPearl" panose="02000A03000000000000" pitchFamily="2" charset="0"/>
              </a:rPr>
              <a:t>The Crucifixion: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A7C02-F29C-4396-A8BA-10BF3A54E7A7}"/>
              </a:ext>
            </a:extLst>
          </p:cNvPr>
          <p:cNvSpPr txBox="1">
            <a:spLocks/>
          </p:cNvSpPr>
          <p:nvPr/>
        </p:nvSpPr>
        <p:spPr>
          <a:xfrm>
            <a:off x="-1" y="1049309"/>
            <a:ext cx="7779895" cy="579043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 Romans </a:t>
            </a:r>
            <a:r>
              <a:rPr lang="en-GB" sz="32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mocked Jesus</a:t>
            </a: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Put a </a:t>
            </a:r>
            <a:r>
              <a:rPr lang="en-GB" sz="32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cloak</a:t>
            </a: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on him &amp; a </a:t>
            </a:r>
            <a:r>
              <a:rPr lang="en-GB" sz="32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crown of thorns</a:t>
            </a: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Laughed at him saying “</a:t>
            </a:r>
            <a:r>
              <a:rPr lang="en-GB" sz="32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Hail, King of Jews</a:t>
            </a: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!”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3200" dirty="0">
              <a:ln w="0"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2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Whipped</a:t>
            </a: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Jesus badly.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 was made to carry a </a:t>
            </a:r>
            <a:r>
              <a:rPr lang="en-GB" sz="32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wooden cross</a:t>
            </a: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Carried it to through the city to a </a:t>
            </a:r>
            <a:r>
              <a:rPr lang="en-GB" sz="32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mountain top.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3200" dirty="0">
              <a:ln w="0"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There they </a:t>
            </a:r>
            <a:r>
              <a:rPr lang="en-GB" sz="32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nailed</a:t>
            </a: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him to the cross.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Placed him between </a:t>
            </a:r>
            <a:r>
              <a:rPr lang="en-GB" sz="32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2 criminals</a:t>
            </a: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Jesus </a:t>
            </a:r>
            <a:r>
              <a:rPr lang="en-GB" sz="32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died</a:t>
            </a: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, &amp; the </a:t>
            </a:r>
            <a:r>
              <a:rPr lang="en-GB" sz="32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skies went dark</a:t>
            </a: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35039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jesus_on_cross_slide">
            <a:hlinkClick r:id="rId3"/>
            <a:extLst>
              <a:ext uri="{FF2B5EF4-FFF2-40B4-BE49-F238E27FC236}">
                <a16:creationId xmlns:a16="http://schemas.microsoft.com/office/drawing/2014/main" id="{D995AF3B-9D2B-46CD-969A-DF51674306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4911"/>
            <a:ext cx="12192000" cy="7375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062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easter_morning_slide">
            <a:extLst>
              <a:ext uri="{FF2B5EF4-FFF2-40B4-BE49-F238E27FC236}">
                <a16:creationId xmlns:a16="http://schemas.microsoft.com/office/drawing/2014/main" id="{F7E673AF-4FDD-455B-9755-17AC5285B3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1" r="26487"/>
          <a:stretch/>
        </p:blipFill>
        <p:spPr bwMode="auto">
          <a:xfrm>
            <a:off x="6801890" y="247339"/>
            <a:ext cx="5123931" cy="63633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58C205-1024-457A-AB16-765533FF08B4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12192000" cy="104931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7200">
                <a:ln w="0">
                  <a:solidFill>
                    <a:srgbClr val="C0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BlackPearl" panose="02000A03000000000000" pitchFamily="2" charset="0"/>
              </a:rPr>
              <a:t>Jesus is buried:</a:t>
            </a:r>
            <a:endParaRPr lang="en-GB" sz="7200" dirty="0">
              <a:ln w="0">
                <a:solidFill>
                  <a:srgbClr val="C00000"/>
                </a:solidFill>
              </a:ln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BlackPearl" panose="02000A03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A7C02-F29C-4396-A8BA-10BF3A54E7A7}"/>
              </a:ext>
            </a:extLst>
          </p:cNvPr>
          <p:cNvSpPr txBox="1">
            <a:spLocks/>
          </p:cNvSpPr>
          <p:nvPr/>
        </p:nvSpPr>
        <p:spPr>
          <a:xfrm>
            <a:off x="0" y="1049311"/>
            <a:ext cx="6535712" cy="579043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Jesus’ disciples took his body from the cross.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Placed it inside a </a:t>
            </a:r>
            <a:r>
              <a:rPr lang="en-GB" sz="32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tomb</a:t>
            </a: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- a large cave.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Wrapped his body in a </a:t>
            </a:r>
            <a:r>
              <a:rPr lang="en-GB" sz="32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white sheet</a:t>
            </a: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Covered the entrance with large, </a:t>
            </a:r>
            <a:r>
              <a:rPr lang="en-GB" sz="32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heavy boulder</a:t>
            </a: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GB" sz="3200" dirty="0">
              <a:ln w="0">
                <a:solidFill>
                  <a:srgbClr val="002060"/>
                </a:solidFill>
              </a:ln>
              <a:solidFill>
                <a:srgbClr val="00B0F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They then left the tomb.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They were </a:t>
            </a:r>
            <a:r>
              <a:rPr lang="en-GB" sz="32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afraid</a:t>
            </a: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of being </a:t>
            </a:r>
            <a:r>
              <a:rPr lang="en-GB" sz="32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arrested</a:t>
            </a: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Thought the Romans wanted them </a:t>
            </a:r>
            <a:r>
              <a:rPr lang="en-GB" sz="3200" dirty="0">
                <a:ln w="0">
                  <a:solidFill>
                    <a:schemeClr val="accent4">
                      <a:lumMod val="50000"/>
                    </a:schemeClr>
                  </a:solidFill>
                </a:ln>
                <a:solidFill>
                  <a:srgbClr val="FF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dead</a:t>
            </a:r>
            <a:r>
              <a:rPr lang="en-GB" sz="3200" dirty="0">
                <a:ln w="0"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too.</a:t>
            </a:r>
          </a:p>
        </p:txBody>
      </p:sp>
    </p:spTree>
    <p:extLst>
      <p:ext uri="{BB962C8B-B14F-4D97-AF65-F5344CB8AC3E}">
        <p14:creationId xmlns:p14="http://schemas.microsoft.com/office/powerpoint/2010/main" val="196856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RESOURCES">
      <a:majorFont>
        <a:latin typeface="Berlin Sans FB Demi"/>
        <a:ea typeface=""/>
        <a:cs typeface=""/>
      </a:majorFont>
      <a:minorFont>
        <a:latin typeface="Franklin Gothic Demi C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1485</TotalTime>
  <Words>649</Words>
  <Application>Microsoft Office PowerPoint</Application>
  <PresentationFormat>Widescreen</PresentationFormat>
  <Paragraphs>104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Berlin Sans FB Demi</vt:lpstr>
      <vt:lpstr>BlackPearl</vt:lpstr>
      <vt:lpstr>Calibri</vt:lpstr>
      <vt:lpstr>Franklin Gothic Demi Cond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Hollywood</dc:creator>
  <cp:lastModifiedBy>Lynne MacDougall</cp:lastModifiedBy>
  <cp:revision>71</cp:revision>
  <dcterms:created xsi:type="dcterms:W3CDTF">2018-02-22T23:20:12Z</dcterms:created>
  <dcterms:modified xsi:type="dcterms:W3CDTF">2020-03-30T09:28:01Z</dcterms:modified>
</cp:coreProperties>
</file>