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2/17/2020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2/17/2020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2/17/2020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2/17/2020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497" y="304800"/>
            <a:ext cx="9385737" cy="103001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Family Learning Workshops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496" y="1334812"/>
            <a:ext cx="10531365" cy="52656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Please join us for one or more of our workshops. Youngest family members welcome too!</a:t>
            </a: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Come for 9:00am welcome before a 9:15 – 10:00am friendly session.</a:t>
            </a: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24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February: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amily Wellbeing + Local Family Services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2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nd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March: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eveloping early literacy and numeracy skills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9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March: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Play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Communication and Positive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Behaviour</a:t>
            </a:r>
            <a:endParaRPr lang="en-US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Monday 16</a:t>
            </a:r>
            <a:r>
              <a:rPr lang="en-US" b="1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 March: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Focus to be decided upon consultation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50</TotalTime>
  <Words>73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Euphemia</vt:lpstr>
      <vt:lpstr>Wingdings</vt:lpstr>
      <vt:lpstr>Children Playing 16x9</vt:lpstr>
      <vt:lpstr>Family Learning Workshops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Learning Workshops</dc:title>
  <dc:creator>Joanna Paterson</dc:creator>
  <cp:lastModifiedBy>Joanna Paterson</cp:lastModifiedBy>
  <cp:revision>6</cp:revision>
  <cp:lastPrinted>2020-02-17T14:20:53Z</cp:lastPrinted>
  <dcterms:created xsi:type="dcterms:W3CDTF">2020-02-17T13:30:52Z</dcterms:created>
  <dcterms:modified xsi:type="dcterms:W3CDTF">2020-02-17T14:21:08Z</dcterms:modified>
</cp:coreProperties>
</file>