
<file path=[Content_Types].xml><?xml version="1.0" encoding="utf-8"?>
<Types xmlns="http://schemas.openxmlformats.org/package/2006/content-types">
  <Default Extension="png" ContentType="image/png"/>
  <Default Extension="htm" ContentType="application/xhtml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9"/>
  </p:notesMasterIdLst>
  <p:sldIdLst>
    <p:sldId id="378" r:id="rId3"/>
    <p:sldId id="379" r:id="rId4"/>
    <p:sldId id="403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353" r:id="rId27"/>
    <p:sldId id="377" r:id="rId28"/>
    <p:sldId id="372" r:id="rId29"/>
    <p:sldId id="373" r:id="rId30"/>
    <p:sldId id="374" r:id="rId31"/>
    <p:sldId id="402" r:id="rId32"/>
    <p:sldId id="355" r:id="rId33"/>
    <p:sldId id="356" r:id="rId34"/>
    <p:sldId id="365" r:id="rId35"/>
    <p:sldId id="369" r:id="rId36"/>
    <p:sldId id="359" r:id="rId37"/>
    <p:sldId id="360" r:id="rId38"/>
    <p:sldId id="362" r:id="rId39"/>
    <p:sldId id="363" r:id="rId40"/>
    <p:sldId id="364" r:id="rId41"/>
    <p:sldId id="370" r:id="rId42"/>
    <p:sldId id="368" r:id="rId43"/>
    <p:sldId id="357" r:id="rId44"/>
    <p:sldId id="375" r:id="rId45"/>
    <p:sldId id="376" r:id="rId46"/>
    <p:sldId id="256" r:id="rId47"/>
    <p:sldId id="257" r:id="rId48"/>
    <p:sldId id="289" r:id="rId49"/>
    <p:sldId id="291" r:id="rId50"/>
    <p:sldId id="290" r:id="rId51"/>
    <p:sldId id="277" r:id="rId52"/>
    <p:sldId id="263" r:id="rId53"/>
    <p:sldId id="268" r:id="rId54"/>
    <p:sldId id="266" r:id="rId55"/>
    <p:sldId id="265" r:id="rId56"/>
    <p:sldId id="342" r:id="rId57"/>
    <p:sldId id="351" r:id="rId58"/>
    <p:sldId id="332" r:id="rId59"/>
    <p:sldId id="333" r:id="rId60"/>
    <p:sldId id="272" r:id="rId61"/>
    <p:sldId id="269" r:id="rId62"/>
    <p:sldId id="271" r:id="rId63"/>
    <p:sldId id="274" r:id="rId64"/>
    <p:sldId id="276" r:id="rId65"/>
    <p:sldId id="292" r:id="rId66"/>
    <p:sldId id="293" r:id="rId67"/>
    <p:sldId id="279" r:id="rId68"/>
    <p:sldId id="259" r:id="rId69"/>
    <p:sldId id="281" r:id="rId70"/>
    <p:sldId id="282" r:id="rId71"/>
    <p:sldId id="283" r:id="rId72"/>
    <p:sldId id="343" r:id="rId73"/>
    <p:sldId id="328" r:id="rId74"/>
    <p:sldId id="334" r:id="rId75"/>
    <p:sldId id="284" r:id="rId76"/>
    <p:sldId id="285" r:id="rId77"/>
    <p:sldId id="286" r:id="rId78"/>
    <p:sldId id="287" r:id="rId79"/>
    <p:sldId id="288" r:id="rId80"/>
    <p:sldId id="350" r:id="rId81"/>
    <p:sldId id="295" r:id="rId82"/>
    <p:sldId id="294" r:id="rId83"/>
    <p:sldId id="296" r:id="rId84"/>
    <p:sldId id="297" r:id="rId85"/>
    <p:sldId id="298" r:id="rId86"/>
    <p:sldId id="299" r:id="rId87"/>
    <p:sldId id="300" r:id="rId88"/>
    <p:sldId id="344" r:id="rId89"/>
    <p:sldId id="329" r:id="rId90"/>
    <p:sldId id="335" r:id="rId91"/>
    <p:sldId id="302" r:id="rId92"/>
    <p:sldId id="303" r:id="rId93"/>
    <p:sldId id="304" r:id="rId94"/>
    <p:sldId id="349" r:id="rId95"/>
    <p:sldId id="305" r:id="rId96"/>
    <p:sldId id="306" r:id="rId97"/>
    <p:sldId id="307" r:id="rId98"/>
    <p:sldId id="308" r:id="rId99"/>
    <p:sldId id="309" r:id="rId100"/>
    <p:sldId id="310" r:id="rId101"/>
    <p:sldId id="311" r:id="rId102"/>
    <p:sldId id="345" r:id="rId103"/>
    <p:sldId id="330" r:id="rId104"/>
    <p:sldId id="336" r:id="rId105"/>
    <p:sldId id="312" r:id="rId106"/>
    <p:sldId id="313" r:id="rId107"/>
    <p:sldId id="314" r:id="rId108"/>
    <p:sldId id="315" r:id="rId109"/>
    <p:sldId id="348" r:id="rId110"/>
    <p:sldId id="316" r:id="rId111"/>
    <p:sldId id="317" r:id="rId112"/>
    <p:sldId id="318" r:id="rId113"/>
    <p:sldId id="319" r:id="rId114"/>
    <p:sldId id="320" r:id="rId115"/>
    <p:sldId id="321" r:id="rId116"/>
    <p:sldId id="322" r:id="rId117"/>
    <p:sldId id="346" r:id="rId118"/>
    <p:sldId id="331" r:id="rId119"/>
    <p:sldId id="337" r:id="rId120"/>
    <p:sldId id="324" r:id="rId121"/>
    <p:sldId id="325" r:id="rId122"/>
    <p:sldId id="326" r:id="rId123"/>
    <p:sldId id="347" r:id="rId124"/>
    <p:sldId id="338" r:id="rId125"/>
    <p:sldId id="339" r:id="rId126"/>
    <p:sldId id="340" r:id="rId127"/>
    <p:sldId id="352" r:id="rId1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76302" autoAdjust="0"/>
  </p:normalViewPr>
  <p:slideViewPr>
    <p:cSldViewPr snapToGrid="0">
      <p:cViewPr varScale="1">
        <p:scale>
          <a:sx n="69" d="100"/>
          <a:sy n="69" d="100"/>
        </p:scale>
        <p:origin x="1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2F46C-84DF-44EA-B64B-C89C1E2715F3}" type="doc">
      <dgm:prSet loTypeId="urn:microsoft.com/office/officeart/2009/3/layout/Phased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E49709-0B49-464B-983F-D03058E06D7E}">
      <dgm:prSet phldrT="[Text]"/>
      <dgm:spPr/>
      <dgm:t>
        <a:bodyPr/>
        <a:lstStyle/>
        <a:p>
          <a:r>
            <a:rPr lang="en-GB" dirty="0" smtClean="0"/>
            <a:t>Phase One</a:t>
          </a:r>
          <a:endParaRPr lang="en-GB" dirty="0"/>
        </a:p>
      </dgm:t>
    </dgm:pt>
    <dgm:pt modelId="{2698CD34-859F-42FF-8321-0DAD90043FEC}" type="parTrans" cxnId="{93740926-DEA7-4301-B87C-F1D26248B4E3}">
      <dgm:prSet/>
      <dgm:spPr/>
      <dgm:t>
        <a:bodyPr/>
        <a:lstStyle/>
        <a:p>
          <a:endParaRPr lang="en-GB"/>
        </a:p>
      </dgm:t>
    </dgm:pt>
    <dgm:pt modelId="{C79F6200-F804-4443-8069-6087A7B36873}" type="sibTrans" cxnId="{93740926-DEA7-4301-B87C-F1D26248B4E3}">
      <dgm:prSet/>
      <dgm:spPr/>
      <dgm:t>
        <a:bodyPr/>
        <a:lstStyle/>
        <a:p>
          <a:endParaRPr lang="en-GB"/>
        </a:p>
      </dgm:t>
    </dgm:pt>
    <dgm:pt modelId="{5E6FFFB7-A8B3-45C0-9528-CB9E137F4F6C}">
      <dgm:prSet phldrT="[Text]"/>
      <dgm:spPr/>
      <dgm:t>
        <a:bodyPr/>
        <a:lstStyle/>
        <a:p>
          <a:r>
            <a:rPr lang="en-GB" dirty="0" smtClean="0"/>
            <a:t>Individual</a:t>
          </a:r>
          <a:endParaRPr lang="en-GB" dirty="0"/>
        </a:p>
      </dgm:t>
    </dgm:pt>
    <dgm:pt modelId="{1CB3F70C-29F2-47DD-A8F1-07726D60AAD4}" type="parTrans" cxnId="{5BC9E4B1-5A2D-42D7-B14E-0D4ED5950E42}">
      <dgm:prSet/>
      <dgm:spPr/>
      <dgm:t>
        <a:bodyPr/>
        <a:lstStyle/>
        <a:p>
          <a:endParaRPr lang="en-GB"/>
        </a:p>
      </dgm:t>
    </dgm:pt>
    <dgm:pt modelId="{A1606134-EC7B-4867-9037-A79148E5495C}" type="sibTrans" cxnId="{5BC9E4B1-5A2D-42D7-B14E-0D4ED5950E42}">
      <dgm:prSet/>
      <dgm:spPr/>
      <dgm:t>
        <a:bodyPr/>
        <a:lstStyle/>
        <a:p>
          <a:endParaRPr lang="en-GB"/>
        </a:p>
      </dgm:t>
    </dgm:pt>
    <dgm:pt modelId="{F0D62544-3A32-45BE-9CF0-7C6314AC53D4}">
      <dgm:prSet phldrT="[Text]"/>
      <dgm:spPr/>
      <dgm:t>
        <a:bodyPr/>
        <a:lstStyle/>
        <a:p>
          <a:r>
            <a:rPr lang="en-GB" dirty="0" smtClean="0"/>
            <a:t>Case</a:t>
          </a:r>
          <a:endParaRPr lang="en-GB" dirty="0"/>
        </a:p>
      </dgm:t>
    </dgm:pt>
    <dgm:pt modelId="{AEDA62CA-F3EB-418C-BDB8-BDDBF34E5327}" type="parTrans" cxnId="{1F9617DD-B709-439D-9EF3-4D3B83560A27}">
      <dgm:prSet/>
      <dgm:spPr/>
      <dgm:t>
        <a:bodyPr/>
        <a:lstStyle/>
        <a:p>
          <a:endParaRPr lang="en-GB"/>
        </a:p>
      </dgm:t>
    </dgm:pt>
    <dgm:pt modelId="{1E89B650-BF41-4B6C-A70A-05559F5D2566}" type="sibTrans" cxnId="{1F9617DD-B709-439D-9EF3-4D3B83560A27}">
      <dgm:prSet/>
      <dgm:spPr/>
      <dgm:t>
        <a:bodyPr/>
        <a:lstStyle/>
        <a:p>
          <a:endParaRPr lang="en-GB"/>
        </a:p>
      </dgm:t>
    </dgm:pt>
    <dgm:pt modelId="{687ACEDE-F9CD-4514-9E7D-E568875D8155}">
      <dgm:prSet phldrT="[Text]"/>
      <dgm:spPr/>
      <dgm:t>
        <a:bodyPr/>
        <a:lstStyle/>
        <a:p>
          <a:r>
            <a:rPr lang="en-GB" dirty="0" smtClean="0"/>
            <a:t>Discussion</a:t>
          </a:r>
          <a:endParaRPr lang="en-GB" dirty="0"/>
        </a:p>
      </dgm:t>
    </dgm:pt>
    <dgm:pt modelId="{77853767-AC9B-4582-BA21-6C28AD904BCE}" type="parTrans" cxnId="{EAFD116E-44C4-43CD-8CB0-4BA8E2D2DB8E}">
      <dgm:prSet/>
      <dgm:spPr/>
      <dgm:t>
        <a:bodyPr/>
        <a:lstStyle/>
        <a:p>
          <a:endParaRPr lang="en-GB"/>
        </a:p>
      </dgm:t>
    </dgm:pt>
    <dgm:pt modelId="{A1589AD6-7751-4FF3-A87C-A33EE23441CE}" type="sibTrans" cxnId="{EAFD116E-44C4-43CD-8CB0-4BA8E2D2DB8E}">
      <dgm:prSet/>
      <dgm:spPr/>
      <dgm:t>
        <a:bodyPr/>
        <a:lstStyle/>
        <a:p>
          <a:endParaRPr lang="en-GB"/>
        </a:p>
      </dgm:t>
    </dgm:pt>
    <dgm:pt modelId="{AED6B2A4-944E-45E6-BA04-E85CA71669E2}">
      <dgm:prSet phldrT="[Text]"/>
      <dgm:spPr/>
      <dgm:t>
        <a:bodyPr/>
        <a:lstStyle/>
        <a:p>
          <a:r>
            <a:rPr lang="en-GB" dirty="0" smtClean="0"/>
            <a:t>Phase Two</a:t>
          </a:r>
          <a:endParaRPr lang="en-GB" dirty="0"/>
        </a:p>
      </dgm:t>
    </dgm:pt>
    <dgm:pt modelId="{CFCF19F5-5003-4330-9CCC-1E4A546B4850}" type="parTrans" cxnId="{DC532427-DDE1-42E8-862E-0EF18A2DB847}">
      <dgm:prSet/>
      <dgm:spPr/>
      <dgm:t>
        <a:bodyPr/>
        <a:lstStyle/>
        <a:p>
          <a:endParaRPr lang="en-GB"/>
        </a:p>
      </dgm:t>
    </dgm:pt>
    <dgm:pt modelId="{C6D3AB25-2D22-47A6-A92C-31867D2481E0}" type="sibTrans" cxnId="{DC532427-DDE1-42E8-862E-0EF18A2DB847}">
      <dgm:prSet/>
      <dgm:spPr/>
      <dgm:t>
        <a:bodyPr/>
        <a:lstStyle/>
        <a:p>
          <a:endParaRPr lang="en-GB"/>
        </a:p>
      </dgm:t>
    </dgm:pt>
    <dgm:pt modelId="{6BC07BC2-B19D-44E1-A4A3-C37CCA7700B7}">
      <dgm:prSet phldrT="[Text]"/>
      <dgm:spPr/>
      <dgm:t>
        <a:bodyPr/>
        <a:lstStyle/>
        <a:p>
          <a:r>
            <a:rPr lang="en-GB" dirty="0" smtClean="0"/>
            <a:t>Group</a:t>
          </a:r>
          <a:endParaRPr lang="en-GB" dirty="0"/>
        </a:p>
      </dgm:t>
    </dgm:pt>
    <dgm:pt modelId="{FADFB1E2-7FCC-443F-B378-1C34F933A61B}" type="parTrans" cxnId="{8C2103ED-4216-4010-A5A1-8DC91101AA1A}">
      <dgm:prSet/>
      <dgm:spPr/>
      <dgm:t>
        <a:bodyPr/>
        <a:lstStyle/>
        <a:p>
          <a:endParaRPr lang="en-GB"/>
        </a:p>
      </dgm:t>
    </dgm:pt>
    <dgm:pt modelId="{24361EC2-4CB5-47B4-9B92-FB00380E287B}" type="sibTrans" cxnId="{8C2103ED-4216-4010-A5A1-8DC91101AA1A}">
      <dgm:prSet/>
      <dgm:spPr/>
      <dgm:t>
        <a:bodyPr/>
        <a:lstStyle/>
        <a:p>
          <a:endParaRPr lang="en-GB"/>
        </a:p>
      </dgm:t>
    </dgm:pt>
    <dgm:pt modelId="{3A5BDE7F-88F4-4FB3-AAA2-571F1CBC66E8}">
      <dgm:prSet phldrT="[Text]"/>
      <dgm:spPr/>
      <dgm:t>
        <a:bodyPr/>
        <a:lstStyle/>
        <a:p>
          <a:r>
            <a:rPr lang="en-GB" dirty="0" smtClean="0"/>
            <a:t>Discussion</a:t>
          </a:r>
          <a:endParaRPr lang="en-GB" dirty="0"/>
        </a:p>
      </dgm:t>
    </dgm:pt>
    <dgm:pt modelId="{00CBE75E-92FB-4C31-A80D-242A31560BF7}" type="parTrans" cxnId="{7C86AE07-3AFA-4D36-AB97-1E006AF87218}">
      <dgm:prSet/>
      <dgm:spPr/>
      <dgm:t>
        <a:bodyPr/>
        <a:lstStyle/>
        <a:p>
          <a:endParaRPr lang="en-GB"/>
        </a:p>
      </dgm:t>
    </dgm:pt>
    <dgm:pt modelId="{47FCF9DD-DF40-47D5-A5D0-858ADB2B7C72}" type="sibTrans" cxnId="{7C86AE07-3AFA-4D36-AB97-1E006AF87218}">
      <dgm:prSet/>
      <dgm:spPr/>
      <dgm:t>
        <a:bodyPr/>
        <a:lstStyle/>
        <a:p>
          <a:endParaRPr lang="en-GB"/>
        </a:p>
      </dgm:t>
    </dgm:pt>
    <dgm:pt modelId="{DA8195B4-0C2C-4DFF-8B93-9E7AAC84622E}">
      <dgm:prSet phldrT="[Text]"/>
      <dgm:spPr/>
      <dgm:t>
        <a:bodyPr/>
        <a:lstStyle/>
        <a:p>
          <a:r>
            <a:rPr lang="en-GB" dirty="0" smtClean="0"/>
            <a:t>Phase Three</a:t>
          </a:r>
          <a:endParaRPr lang="en-GB" dirty="0"/>
        </a:p>
      </dgm:t>
    </dgm:pt>
    <dgm:pt modelId="{0BCD5173-DC92-4E93-A2B4-E4F1167D3CEC}" type="parTrans" cxnId="{AB73FE75-F271-4EF5-AC28-48D2B6E56645}">
      <dgm:prSet/>
      <dgm:spPr/>
      <dgm:t>
        <a:bodyPr/>
        <a:lstStyle/>
        <a:p>
          <a:endParaRPr lang="en-GB"/>
        </a:p>
      </dgm:t>
    </dgm:pt>
    <dgm:pt modelId="{5B3D1D92-06C4-4DD0-A010-7E1D4784F1F6}" type="sibTrans" cxnId="{AB73FE75-F271-4EF5-AC28-48D2B6E56645}">
      <dgm:prSet/>
      <dgm:spPr/>
      <dgm:t>
        <a:bodyPr/>
        <a:lstStyle/>
        <a:p>
          <a:endParaRPr lang="en-GB"/>
        </a:p>
      </dgm:t>
    </dgm:pt>
    <dgm:pt modelId="{DFD03B72-4F95-4C7F-BD10-0254A2A48185}">
      <dgm:prSet phldrT="[Text]"/>
      <dgm:spPr/>
      <dgm:t>
        <a:bodyPr/>
        <a:lstStyle/>
        <a:p>
          <a:r>
            <a:rPr lang="en-GB" dirty="0" smtClean="0"/>
            <a:t>Forum Discussion</a:t>
          </a:r>
          <a:endParaRPr lang="en-GB" dirty="0"/>
        </a:p>
      </dgm:t>
    </dgm:pt>
    <dgm:pt modelId="{62FFB7A6-65B4-4932-A76B-9A30B5966677}" type="parTrans" cxnId="{F2AB7A3C-D2B6-4661-B916-B544C4BAC307}">
      <dgm:prSet/>
      <dgm:spPr/>
      <dgm:t>
        <a:bodyPr/>
        <a:lstStyle/>
        <a:p>
          <a:endParaRPr lang="en-GB"/>
        </a:p>
      </dgm:t>
    </dgm:pt>
    <dgm:pt modelId="{3A6AF579-B402-48D5-BEDE-9657A2261632}" type="sibTrans" cxnId="{F2AB7A3C-D2B6-4661-B916-B544C4BAC307}">
      <dgm:prSet/>
      <dgm:spPr/>
      <dgm:t>
        <a:bodyPr/>
        <a:lstStyle/>
        <a:p>
          <a:endParaRPr lang="en-GB"/>
        </a:p>
      </dgm:t>
    </dgm:pt>
    <dgm:pt modelId="{7CFF9114-5548-4C46-9DB8-B942F2A3EA94}" type="pres">
      <dgm:prSet presAssocID="{3FE2F46C-84DF-44EA-B64B-C89C1E2715F3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84C122A-C5FA-4C1A-A667-87FFF5FD37A5}" type="pres">
      <dgm:prSet presAssocID="{3FE2F46C-84DF-44EA-B64B-C89C1E2715F3}" presName="arc1" presStyleLbl="node1" presStyleIdx="0" presStyleCnt="4"/>
      <dgm:spPr/>
    </dgm:pt>
    <dgm:pt modelId="{465520FE-D53F-4D8A-855E-2B9086F82213}" type="pres">
      <dgm:prSet presAssocID="{3FE2F46C-84DF-44EA-B64B-C89C1E2715F3}" presName="arc3" presStyleLbl="node1" presStyleIdx="1" presStyleCnt="4"/>
      <dgm:spPr/>
    </dgm:pt>
    <dgm:pt modelId="{7ADFAC96-5D63-453B-B992-1C32F049525D}" type="pres">
      <dgm:prSet presAssocID="{3FE2F46C-84DF-44EA-B64B-C89C1E2715F3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5F3EE3-83E9-4117-A88E-A65734020F74}" type="pres">
      <dgm:prSet presAssocID="{3FE2F46C-84DF-44EA-B64B-C89C1E2715F3}" presName="arc2" presStyleLbl="node1" presStyleIdx="2" presStyleCnt="4"/>
      <dgm:spPr/>
    </dgm:pt>
    <dgm:pt modelId="{D72938E3-3F90-4786-986D-0105A40E93F5}" type="pres">
      <dgm:prSet presAssocID="{3FE2F46C-84DF-44EA-B64B-C89C1E2715F3}" presName="arc4" presStyleLbl="node1" presStyleIdx="3" presStyleCnt="4"/>
      <dgm:spPr/>
    </dgm:pt>
    <dgm:pt modelId="{8DD78B8A-43BC-40B1-94F7-B5D9A2E24258}" type="pres">
      <dgm:prSet presAssocID="{3FE2F46C-84DF-44EA-B64B-C89C1E2715F3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B04B20-6EF2-4DF4-965F-4BB59093B097}" type="pres">
      <dgm:prSet presAssocID="{3FE2F46C-84DF-44EA-B64B-C89C1E2715F3}" presName="middleComposite" presStyleCnt="0"/>
      <dgm:spPr/>
    </dgm:pt>
    <dgm:pt modelId="{5ECB6509-62C1-4836-94B2-D9A87D8D5E22}" type="pres">
      <dgm:prSet presAssocID="{6BC07BC2-B19D-44E1-A4A3-C37CCA7700B7}" presName="circ1" presStyleLbl="vennNode1" presStyleIdx="0" presStyleCnt="8"/>
      <dgm:spPr/>
      <dgm:t>
        <a:bodyPr/>
        <a:lstStyle/>
        <a:p>
          <a:endParaRPr lang="en-GB"/>
        </a:p>
      </dgm:t>
    </dgm:pt>
    <dgm:pt modelId="{B8C4128B-5977-48C9-ACB2-E1F5D8B7D550}" type="pres">
      <dgm:prSet presAssocID="{6BC07BC2-B19D-44E1-A4A3-C37CCA7700B7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FD45CE88-09ED-4427-AE57-5037099EC283}" type="pres">
      <dgm:prSet presAssocID="{3A5BDE7F-88F4-4FB3-AAA2-571F1CBC66E8}" presName="circ2" presStyleLbl="vennNode1" presStyleIdx="1" presStyleCnt="8"/>
      <dgm:spPr/>
      <dgm:t>
        <a:bodyPr/>
        <a:lstStyle/>
        <a:p>
          <a:endParaRPr lang="en-GB"/>
        </a:p>
      </dgm:t>
    </dgm:pt>
    <dgm:pt modelId="{452BD332-F421-4F98-92DE-6A9CE4C3E244}" type="pres">
      <dgm:prSet presAssocID="{3A5BDE7F-88F4-4FB3-AAA2-571F1CBC66E8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BAF18F4-2872-4FF5-817B-1F283BCF57C8}" type="pres">
      <dgm:prSet presAssocID="{3FE2F46C-84DF-44EA-B64B-C89C1E2715F3}" presName="leftComposite" presStyleCnt="0"/>
      <dgm:spPr/>
    </dgm:pt>
    <dgm:pt modelId="{55B47B32-33D3-476A-8706-236157500C56}" type="pres">
      <dgm:prSet presAssocID="{5E6FFFB7-A8B3-45C0-9528-CB9E137F4F6C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5E502FE3-A44B-4065-88EB-13C241A86F64}" type="pres">
      <dgm:prSet presAssocID="{5E6FFFB7-A8B3-45C0-9528-CB9E137F4F6C}" presName="ellipse1" presStyleLbl="vennNode1" presStyleIdx="3" presStyleCnt="8"/>
      <dgm:spPr/>
    </dgm:pt>
    <dgm:pt modelId="{E926BDEE-7470-4C83-AE23-2CD3E2A3E1E2}" type="pres">
      <dgm:prSet presAssocID="{5E6FFFB7-A8B3-45C0-9528-CB9E137F4F6C}" presName="ellipse2" presStyleLbl="vennNode1" presStyleIdx="4" presStyleCnt="8"/>
      <dgm:spPr/>
    </dgm:pt>
    <dgm:pt modelId="{38E230D0-AF97-4024-9928-0D97BA1EB332}" type="pres">
      <dgm:prSet presAssocID="{F0D62544-3A32-45BE-9CF0-7C6314AC53D4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9FECEA8C-DE8E-44BF-9431-9DC9359D8D83}" type="pres">
      <dgm:prSet presAssocID="{F0D62544-3A32-45BE-9CF0-7C6314AC53D4}" presName="ellipse3" presStyleLbl="vennNode1" presStyleIdx="6" presStyleCnt="8"/>
      <dgm:spPr/>
    </dgm:pt>
    <dgm:pt modelId="{7B08884A-D634-413D-9276-FE700DD584A6}" type="pres">
      <dgm:prSet presAssocID="{687ACEDE-F9CD-4514-9E7D-E568875D8155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261A4D13-6F5E-46C7-8BF8-4A97E0918E3C}" type="pres">
      <dgm:prSet presAssocID="{3FE2F46C-84DF-44EA-B64B-C89C1E2715F3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870BD3A5-2F28-4640-8905-86545A8C915B}" type="pres">
      <dgm:prSet presAssocID="{3FE2F46C-84DF-44EA-B64B-C89C1E2715F3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532427-DDE1-42E8-862E-0EF18A2DB847}" srcId="{3FE2F46C-84DF-44EA-B64B-C89C1E2715F3}" destId="{AED6B2A4-944E-45E6-BA04-E85CA71669E2}" srcOrd="1" destOrd="0" parTransId="{CFCF19F5-5003-4330-9CCC-1E4A546B4850}" sibTransId="{C6D3AB25-2D22-47A6-A92C-31867D2481E0}"/>
    <dgm:cxn modelId="{77E498B0-AD3A-48D1-94B1-F72B1B7332AD}" type="presOf" srcId="{6BC07BC2-B19D-44E1-A4A3-C37CCA7700B7}" destId="{B8C4128B-5977-48C9-ACB2-E1F5D8B7D550}" srcOrd="1" destOrd="0" presId="urn:microsoft.com/office/officeart/2009/3/layout/PhasedProcess"/>
    <dgm:cxn modelId="{C35140D0-7C33-4B0D-812C-BA0F70785862}" type="presOf" srcId="{DA8195B4-0C2C-4DFF-8B93-9E7AAC84622E}" destId="{8DD78B8A-43BC-40B1-94F7-B5D9A2E24258}" srcOrd="0" destOrd="0" presId="urn:microsoft.com/office/officeart/2009/3/layout/PhasedProcess"/>
    <dgm:cxn modelId="{E78EC458-947B-4C87-BDCC-28EEC3A03F1F}" type="presOf" srcId="{DFD03B72-4F95-4C7F-BD10-0254A2A48185}" destId="{261A4D13-6F5E-46C7-8BF8-4A97E0918E3C}" srcOrd="0" destOrd="0" presId="urn:microsoft.com/office/officeart/2009/3/layout/PhasedProcess"/>
    <dgm:cxn modelId="{CC12CAFD-C805-4A0B-B01F-84286A93D11C}" type="presOf" srcId="{F0D62544-3A32-45BE-9CF0-7C6314AC53D4}" destId="{38E230D0-AF97-4024-9928-0D97BA1EB332}" srcOrd="0" destOrd="0" presId="urn:microsoft.com/office/officeart/2009/3/layout/PhasedProcess"/>
    <dgm:cxn modelId="{AD0DBDD6-9330-4923-B7D5-8B9878FC4B8C}" type="presOf" srcId="{687ACEDE-F9CD-4514-9E7D-E568875D8155}" destId="{7B08884A-D634-413D-9276-FE700DD584A6}" srcOrd="0" destOrd="0" presId="urn:microsoft.com/office/officeart/2009/3/layout/PhasedProcess"/>
    <dgm:cxn modelId="{1F9617DD-B709-439D-9EF3-4D3B83560A27}" srcId="{71E49709-0B49-464B-983F-D03058E06D7E}" destId="{F0D62544-3A32-45BE-9CF0-7C6314AC53D4}" srcOrd="1" destOrd="0" parTransId="{AEDA62CA-F3EB-418C-BDB8-BDDBF34E5327}" sibTransId="{1E89B650-BF41-4B6C-A70A-05559F5D2566}"/>
    <dgm:cxn modelId="{898B0A63-4B36-4300-8C38-487A51C12BF4}" type="presOf" srcId="{3FE2F46C-84DF-44EA-B64B-C89C1E2715F3}" destId="{7CFF9114-5548-4C46-9DB8-B942F2A3EA94}" srcOrd="0" destOrd="0" presId="urn:microsoft.com/office/officeart/2009/3/layout/PhasedProcess"/>
    <dgm:cxn modelId="{5BC9E4B1-5A2D-42D7-B14E-0D4ED5950E42}" srcId="{71E49709-0B49-464B-983F-D03058E06D7E}" destId="{5E6FFFB7-A8B3-45C0-9528-CB9E137F4F6C}" srcOrd="0" destOrd="0" parTransId="{1CB3F70C-29F2-47DD-A8F1-07726D60AAD4}" sibTransId="{A1606134-EC7B-4867-9037-A79148E5495C}"/>
    <dgm:cxn modelId="{134DEB46-24A5-49C4-B7BB-32F690366B81}" type="presOf" srcId="{AED6B2A4-944E-45E6-BA04-E85CA71669E2}" destId="{7ADFAC96-5D63-453B-B992-1C32F049525D}" srcOrd="0" destOrd="0" presId="urn:microsoft.com/office/officeart/2009/3/layout/PhasedProcess"/>
    <dgm:cxn modelId="{024E47F7-EACB-40CD-A8B5-31C299B3F4A4}" type="presOf" srcId="{5E6FFFB7-A8B3-45C0-9528-CB9E137F4F6C}" destId="{55B47B32-33D3-476A-8706-236157500C56}" srcOrd="0" destOrd="0" presId="urn:microsoft.com/office/officeart/2009/3/layout/PhasedProcess"/>
    <dgm:cxn modelId="{E66D0791-AD35-460C-882E-00312830D4BD}" type="presOf" srcId="{3A5BDE7F-88F4-4FB3-AAA2-571F1CBC66E8}" destId="{452BD332-F421-4F98-92DE-6A9CE4C3E244}" srcOrd="1" destOrd="0" presId="urn:microsoft.com/office/officeart/2009/3/layout/PhasedProcess"/>
    <dgm:cxn modelId="{8C2103ED-4216-4010-A5A1-8DC91101AA1A}" srcId="{AED6B2A4-944E-45E6-BA04-E85CA71669E2}" destId="{6BC07BC2-B19D-44E1-A4A3-C37CCA7700B7}" srcOrd="0" destOrd="0" parTransId="{FADFB1E2-7FCC-443F-B378-1C34F933A61B}" sibTransId="{24361EC2-4CB5-47B4-9B92-FB00380E287B}"/>
    <dgm:cxn modelId="{7C86AE07-3AFA-4D36-AB97-1E006AF87218}" srcId="{AED6B2A4-944E-45E6-BA04-E85CA71669E2}" destId="{3A5BDE7F-88F4-4FB3-AAA2-571F1CBC66E8}" srcOrd="1" destOrd="0" parTransId="{00CBE75E-92FB-4C31-A80D-242A31560BF7}" sibTransId="{47FCF9DD-DF40-47D5-A5D0-858ADB2B7C72}"/>
    <dgm:cxn modelId="{D2B43B9E-4344-4C5F-A843-2B0DD89506CF}" type="presOf" srcId="{71E49709-0B49-464B-983F-D03058E06D7E}" destId="{870BD3A5-2F28-4640-8905-86545A8C915B}" srcOrd="0" destOrd="0" presId="urn:microsoft.com/office/officeart/2009/3/layout/PhasedProcess"/>
    <dgm:cxn modelId="{F2AB7A3C-D2B6-4661-B916-B544C4BAC307}" srcId="{DA8195B4-0C2C-4DFF-8B93-9E7AAC84622E}" destId="{DFD03B72-4F95-4C7F-BD10-0254A2A48185}" srcOrd="0" destOrd="0" parTransId="{62FFB7A6-65B4-4932-A76B-9A30B5966677}" sibTransId="{3A6AF579-B402-48D5-BEDE-9657A2261632}"/>
    <dgm:cxn modelId="{D1C2059F-5B1C-4735-AA12-72D8B8C48EE5}" type="presOf" srcId="{3A5BDE7F-88F4-4FB3-AAA2-571F1CBC66E8}" destId="{FD45CE88-09ED-4427-AE57-5037099EC283}" srcOrd="0" destOrd="0" presId="urn:microsoft.com/office/officeart/2009/3/layout/PhasedProcess"/>
    <dgm:cxn modelId="{A603BB7F-0485-4A83-8E8D-E52030C6C6EF}" type="presOf" srcId="{6BC07BC2-B19D-44E1-A4A3-C37CCA7700B7}" destId="{5ECB6509-62C1-4836-94B2-D9A87D8D5E22}" srcOrd="0" destOrd="0" presId="urn:microsoft.com/office/officeart/2009/3/layout/PhasedProcess"/>
    <dgm:cxn modelId="{EAFD116E-44C4-43CD-8CB0-4BA8E2D2DB8E}" srcId="{71E49709-0B49-464B-983F-D03058E06D7E}" destId="{687ACEDE-F9CD-4514-9E7D-E568875D8155}" srcOrd="2" destOrd="0" parTransId="{77853767-AC9B-4582-BA21-6C28AD904BCE}" sibTransId="{A1589AD6-7751-4FF3-A87C-A33EE23441CE}"/>
    <dgm:cxn modelId="{AB73FE75-F271-4EF5-AC28-48D2B6E56645}" srcId="{3FE2F46C-84DF-44EA-B64B-C89C1E2715F3}" destId="{DA8195B4-0C2C-4DFF-8B93-9E7AAC84622E}" srcOrd="2" destOrd="0" parTransId="{0BCD5173-DC92-4E93-A2B4-E4F1167D3CEC}" sibTransId="{5B3D1D92-06C4-4DD0-A010-7E1D4784F1F6}"/>
    <dgm:cxn modelId="{93740926-DEA7-4301-B87C-F1D26248B4E3}" srcId="{3FE2F46C-84DF-44EA-B64B-C89C1E2715F3}" destId="{71E49709-0B49-464B-983F-D03058E06D7E}" srcOrd="0" destOrd="0" parTransId="{2698CD34-859F-42FF-8321-0DAD90043FEC}" sibTransId="{C79F6200-F804-4443-8069-6087A7B36873}"/>
    <dgm:cxn modelId="{BDB254FD-5796-4666-ACF3-9C9577F20455}" type="presParOf" srcId="{7CFF9114-5548-4C46-9DB8-B942F2A3EA94}" destId="{084C122A-C5FA-4C1A-A667-87FFF5FD37A5}" srcOrd="0" destOrd="0" presId="urn:microsoft.com/office/officeart/2009/3/layout/PhasedProcess"/>
    <dgm:cxn modelId="{D687E329-FD50-4DEB-9BFD-CD9C34515088}" type="presParOf" srcId="{7CFF9114-5548-4C46-9DB8-B942F2A3EA94}" destId="{465520FE-D53F-4D8A-855E-2B9086F82213}" srcOrd="1" destOrd="0" presId="urn:microsoft.com/office/officeart/2009/3/layout/PhasedProcess"/>
    <dgm:cxn modelId="{08730A34-475F-4563-8EAB-E8CFB12E9E9A}" type="presParOf" srcId="{7CFF9114-5548-4C46-9DB8-B942F2A3EA94}" destId="{7ADFAC96-5D63-453B-B992-1C32F049525D}" srcOrd="2" destOrd="0" presId="urn:microsoft.com/office/officeart/2009/3/layout/PhasedProcess"/>
    <dgm:cxn modelId="{872AE2EE-3EB2-41E7-83A8-B26B9EA9AAE8}" type="presParOf" srcId="{7CFF9114-5548-4C46-9DB8-B942F2A3EA94}" destId="{105F3EE3-83E9-4117-A88E-A65734020F74}" srcOrd="3" destOrd="0" presId="urn:microsoft.com/office/officeart/2009/3/layout/PhasedProcess"/>
    <dgm:cxn modelId="{36176240-DC3C-4EB5-BF49-B22111CFB316}" type="presParOf" srcId="{7CFF9114-5548-4C46-9DB8-B942F2A3EA94}" destId="{D72938E3-3F90-4786-986D-0105A40E93F5}" srcOrd="4" destOrd="0" presId="urn:microsoft.com/office/officeart/2009/3/layout/PhasedProcess"/>
    <dgm:cxn modelId="{5B1C8251-2B38-4700-9845-B94B7A6BE134}" type="presParOf" srcId="{7CFF9114-5548-4C46-9DB8-B942F2A3EA94}" destId="{8DD78B8A-43BC-40B1-94F7-B5D9A2E24258}" srcOrd="5" destOrd="0" presId="urn:microsoft.com/office/officeart/2009/3/layout/PhasedProcess"/>
    <dgm:cxn modelId="{F903AF7E-2872-4DC4-AC04-392ACBEA5973}" type="presParOf" srcId="{7CFF9114-5548-4C46-9DB8-B942F2A3EA94}" destId="{DFB04B20-6EF2-4DF4-965F-4BB59093B097}" srcOrd="6" destOrd="0" presId="urn:microsoft.com/office/officeart/2009/3/layout/PhasedProcess"/>
    <dgm:cxn modelId="{A3B3398F-AA1B-44F1-B520-6B0C57465BA5}" type="presParOf" srcId="{DFB04B20-6EF2-4DF4-965F-4BB59093B097}" destId="{5ECB6509-62C1-4836-94B2-D9A87D8D5E22}" srcOrd="0" destOrd="0" presId="urn:microsoft.com/office/officeart/2009/3/layout/PhasedProcess"/>
    <dgm:cxn modelId="{7C2DB6BB-2321-4801-A964-0258039B8E46}" type="presParOf" srcId="{DFB04B20-6EF2-4DF4-965F-4BB59093B097}" destId="{B8C4128B-5977-48C9-ACB2-E1F5D8B7D550}" srcOrd="1" destOrd="0" presId="urn:microsoft.com/office/officeart/2009/3/layout/PhasedProcess"/>
    <dgm:cxn modelId="{A53B3502-2291-406A-A8BB-ADD3928514D8}" type="presParOf" srcId="{DFB04B20-6EF2-4DF4-965F-4BB59093B097}" destId="{FD45CE88-09ED-4427-AE57-5037099EC283}" srcOrd="2" destOrd="0" presId="urn:microsoft.com/office/officeart/2009/3/layout/PhasedProcess"/>
    <dgm:cxn modelId="{C7CF622F-095A-41A9-B6B3-3CC938D05BF7}" type="presParOf" srcId="{DFB04B20-6EF2-4DF4-965F-4BB59093B097}" destId="{452BD332-F421-4F98-92DE-6A9CE4C3E244}" srcOrd="3" destOrd="0" presId="urn:microsoft.com/office/officeart/2009/3/layout/PhasedProcess"/>
    <dgm:cxn modelId="{EB463427-982E-4AB1-BF10-600C76178E41}" type="presParOf" srcId="{7CFF9114-5548-4C46-9DB8-B942F2A3EA94}" destId="{CBAF18F4-2872-4FF5-817B-1F283BCF57C8}" srcOrd="7" destOrd="0" presId="urn:microsoft.com/office/officeart/2009/3/layout/PhasedProcess"/>
    <dgm:cxn modelId="{8027FB32-EA3B-4924-A9D8-853DC943728C}" type="presParOf" srcId="{CBAF18F4-2872-4FF5-817B-1F283BCF57C8}" destId="{55B47B32-33D3-476A-8706-236157500C56}" srcOrd="0" destOrd="0" presId="urn:microsoft.com/office/officeart/2009/3/layout/PhasedProcess"/>
    <dgm:cxn modelId="{2AAE7736-0034-489F-A578-E0FECB626DD0}" type="presParOf" srcId="{CBAF18F4-2872-4FF5-817B-1F283BCF57C8}" destId="{5E502FE3-A44B-4065-88EB-13C241A86F64}" srcOrd="1" destOrd="0" presId="urn:microsoft.com/office/officeart/2009/3/layout/PhasedProcess"/>
    <dgm:cxn modelId="{738F83C8-4A6C-4FD6-9FE4-AF0465FAE67F}" type="presParOf" srcId="{CBAF18F4-2872-4FF5-817B-1F283BCF57C8}" destId="{E926BDEE-7470-4C83-AE23-2CD3E2A3E1E2}" srcOrd="2" destOrd="0" presId="urn:microsoft.com/office/officeart/2009/3/layout/PhasedProcess"/>
    <dgm:cxn modelId="{36ADEC10-1415-40C1-B1B7-3634B5EACD91}" type="presParOf" srcId="{CBAF18F4-2872-4FF5-817B-1F283BCF57C8}" destId="{38E230D0-AF97-4024-9928-0D97BA1EB332}" srcOrd="3" destOrd="0" presId="urn:microsoft.com/office/officeart/2009/3/layout/PhasedProcess"/>
    <dgm:cxn modelId="{18B3484A-314C-40A6-A3E7-0DE282DD20F0}" type="presParOf" srcId="{CBAF18F4-2872-4FF5-817B-1F283BCF57C8}" destId="{9FECEA8C-DE8E-44BF-9431-9DC9359D8D83}" srcOrd="4" destOrd="0" presId="urn:microsoft.com/office/officeart/2009/3/layout/PhasedProcess"/>
    <dgm:cxn modelId="{503C371E-6E2F-405C-ADE2-9CC584147EA7}" type="presParOf" srcId="{CBAF18F4-2872-4FF5-817B-1F283BCF57C8}" destId="{7B08884A-D634-413D-9276-FE700DD584A6}" srcOrd="5" destOrd="0" presId="urn:microsoft.com/office/officeart/2009/3/layout/PhasedProcess"/>
    <dgm:cxn modelId="{03C3AB54-2768-437C-8E06-6AB8F8F42EA5}" type="presParOf" srcId="{7CFF9114-5548-4C46-9DB8-B942F2A3EA94}" destId="{261A4D13-6F5E-46C7-8BF8-4A97E0918E3C}" srcOrd="8" destOrd="0" presId="urn:microsoft.com/office/officeart/2009/3/layout/PhasedProcess"/>
    <dgm:cxn modelId="{18A734FD-29F6-4BBC-89D3-983C99B71570}" type="presParOf" srcId="{7CFF9114-5548-4C46-9DB8-B942F2A3EA94}" destId="{870BD3A5-2F28-4640-8905-86545A8C915B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397226-AEA9-4F52-83FD-AFFBBA813197}" type="doc">
      <dgm:prSet loTypeId="urn:microsoft.com/office/officeart/2005/8/layout/cycle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B1DACBC-284B-4C72-944F-6F6688A6D134}">
      <dgm:prSet phldrT="[Text]"/>
      <dgm:spPr/>
      <dgm:t>
        <a:bodyPr/>
        <a:lstStyle/>
        <a:p>
          <a:r>
            <a:rPr lang="en-GB" dirty="0" smtClean="0"/>
            <a:t>Trigger</a:t>
          </a:r>
          <a:endParaRPr lang="en-GB" dirty="0"/>
        </a:p>
      </dgm:t>
    </dgm:pt>
    <dgm:pt modelId="{AA80A15A-AF99-44C6-B8C4-7172EDB84721}" type="parTrans" cxnId="{518DE906-AD1A-45A8-ADCE-4840E87519F1}">
      <dgm:prSet/>
      <dgm:spPr/>
      <dgm:t>
        <a:bodyPr/>
        <a:lstStyle/>
        <a:p>
          <a:endParaRPr lang="en-GB"/>
        </a:p>
      </dgm:t>
    </dgm:pt>
    <dgm:pt modelId="{60EBC675-ACA2-4CAD-994B-2EDEA01656E5}" type="sibTrans" cxnId="{518DE906-AD1A-45A8-ADCE-4840E87519F1}">
      <dgm:prSet/>
      <dgm:spPr/>
      <dgm:t>
        <a:bodyPr/>
        <a:lstStyle/>
        <a:p>
          <a:endParaRPr lang="en-GB"/>
        </a:p>
      </dgm:t>
    </dgm:pt>
    <dgm:pt modelId="{14D5F313-C686-4688-BABD-B8BF8F6D8DCD}">
      <dgm:prSet phldrT="[Text]"/>
      <dgm:spPr/>
      <dgm:t>
        <a:bodyPr/>
        <a:lstStyle/>
        <a:p>
          <a:r>
            <a:rPr lang="en-GB" dirty="0" smtClean="0"/>
            <a:t>Emotion</a:t>
          </a:r>
          <a:endParaRPr lang="en-GB" dirty="0"/>
        </a:p>
      </dgm:t>
    </dgm:pt>
    <dgm:pt modelId="{15E91B04-6D90-41D7-8813-CCF25147E516}" type="parTrans" cxnId="{C9EB11F0-A0DE-4F26-A503-B991C00BC398}">
      <dgm:prSet/>
      <dgm:spPr/>
      <dgm:t>
        <a:bodyPr/>
        <a:lstStyle/>
        <a:p>
          <a:endParaRPr lang="en-GB"/>
        </a:p>
      </dgm:t>
    </dgm:pt>
    <dgm:pt modelId="{59BDC1AA-9786-42CE-9064-E6507C98D8A4}" type="sibTrans" cxnId="{C9EB11F0-A0DE-4F26-A503-B991C00BC398}">
      <dgm:prSet/>
      <dgm:spPr/>
      <dgm:t>
        <a:bodyPr/>
        <a:lstStyle/>
        <a:p>
          <a:endParaRPr lang="en-GB"/>
        </a:p>
      </dgm:t>
    </dgm:pt>
    <dgm:pt modelId="{618212B3-EB08-47B8-A8AF-64AB05850DD4}">
      <dgm:prSet phldrT="[Text]"/>
      <dgm:spPr/>
      <dgm:t>
        <a:bodyPr/>
        <a:lstStyle/>
        <a:p>
          <a:r>
            <a:rPr lang="en-GB" dirty="0" smtClean="0"/>
            <a:t>Response / Trigger</a:t>
          </a:r>
          <a:endParaRPr lang="en-GB" dirty="0"/>
        </a:p>
      </dgm:t>
    </dgm:pt>
    <dgm:pt modelId="{FA4642FB-9B76-4238-B861-7BE9506A8DA3}" type="parTrans" cxnId="{BBBC113C-E291-4CE8-973B-3D41B3F6C093}">
      <dgm:prSet/>
      <dgm:spPr/>
      <dgm:t>
        <a:bodyPr/>
        <a:lstStyle/>
        <a:p>
          <a:endParaRPr lang="en-GB"/>
        </a:p>
      </dgm:t>
    </dgm:pt>
    <dgm:pt modelId="{BB172FC7-FD27-4E87-881D-08F8360F41A2}" type="sibTrans" cxnId="{BBBC113C-E291-4CE8-973B-3D41B3F6C093}">
      <dgm:prSet/>
      <dgm:spPr/>
      <dgm:t>
        <a:bodyPr/>
        <a:lstStyle/>
        <a:p>
          <a:endParaRPr lang="en-GB"/>
        </a:p>
      </dgm:t>
    </dgm:pt>
    <dgm:pt modelId="{FD86850F-C8EF-457D-8D17-C5CBB012ADA8}">
      <dgm:prSet phldrT="[Text]"/>
      <dgm:spPr/>
      <dgm:t>
        <a:bodyPr/>
        <a:lstStyle/>
        <a:p>
          <a:r>
            <a:rPr lang="en-GB" dirty="0" smtClean="0"/>
            <a:t>Emotion</a:t>
          </a:r>
          <a:endParaRPr lang="en-GB" dirty="0"/>
        </a:p>
      </dgm:t>
    </dgm:pt>
    <dgm:pt modelId="{3D40A653-ACBD-423D-9B65-B7BBA6729E81}" type="parTrans" cxnId="{9863AF1D-1443-4282-B779-092C793CCCB1}">
      <dgm:prSet/>
      <dgm:spPr/>
      <dgm:t>
        <a:bodyPr/>
        <a:lstStyle/>
        <a:p>
          <a:endParaRPr lang="en-GB"/>
        </a:p>
      </dgm:t>
    </dgm:pt>
    <dgm:pt modelId="{2954733F-9A71-4204-BD0D-A95413A7DDCD}" type="sibTrans" cxnId="{9863AF1D-1443-4282-B779-092C793CCCB1}">
      <dgm:prSet/>
      <dgm:spPr/>
      <dgm:t>
        <a:bodyPr/>
        <a:lstStyle/>
        <a:p>
          <a:endParaRPr lang="en-GB"/>
        </a:p>
      </dgm:t>
    </dgm:pt>
    <dgm:pt modelId="{1117F942-0D48-4FB9-9438-F40F06643607}" type="pres">
      <dgm:prSet presAssocID="{11397226-AEA9-4F52-83FD-AFFBBA8131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2ED1EC-372A-428A-A9CE-6BE1B8FE6C16}" type="pres">
      <dgm:prSet presAssocID="{7B1DACBC-284B-4C72-944F-6F6688A6D1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0C44FB-EF3B-4C1E-A9C1-03F96786A714}" type="pres">
      <dgm:prSet presAssocID="{7B1DACBC-284B-4C72-944F-6F6688A6D134}" presName="spNode" presStyleCnt="0"/>
      <dgm:spPr/>
    </dgm:pt>
    <dgm:pt modelId="{326D0280-4EED-4D5E-AD47-725C818A21D9}" type="pres">
      <dgm:prSet presAssocID="{60EBC675-ACA2-4CAD-994B-2EDEA01656E5}" presName="sibTrans" presStyleLbl="sibTrans1D1" presStyleIdx="0" presStyleCnt="4"/>
      <dgm:spPr/>
      <dgm:t>
        <a:bodyPr/>
        <a:lstStyle/>
        <a:p>
          <a:endParaRPr lang="en-GB"/>
        </a:p>
      </dgm:t>
    </dgm:pt>
    <dgm:pt modelId="{0E3BE720-4781-46C1-9907-83F627878E98}" type="pres">
      <dgm:prSet presAssocID="{14D5F313-C686-4688-BABD-B8BF8F6D8D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477B31-A43B-4495-B533-641963991821}" type="pres">
      <dgm:prSet presAssocID="{14D5F313-C686-4688-BABD-B8BF8F6D8DCD}" presName="spNode" presStyleCnt="0"/>
      <dgm:spPr/>
    </dgm:pt>
    <dgm:pt modelId="{19C9917F-F621-4940-B245-ED6A7C9994C7}" type="pres">
      <dgm:prSet presAssocID="{59BDC1AA-9786-42CE-9064-E6507C98D8A4}" presName="sibTrans" presStyleLbl="sibTrans1D1" presStyleIdx="1" presStyleCnt="4"/>
      <dgm:spPr/>
      <dgm:t>
        <a:bodyPr/>
        <a:lstStyle/>
        <a:p>
          <a:endParaRPr lang="en-GB"/>
        </a:p>
      </dgm:t>
    </dgm:pt>
    <dgm:pt modelId="{070996C4-3E77-45B6-A0B0-0857FDC8BD66}" type="pres">
      <dgm:prSet presAssocID="{618212B3-EB08-47B8-A8AF-64AB05850D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F9030E-A46C-4277-A867-C7A5E00040C3}" type="pres">
      <dgm:prSet presAssocID="{618212B3-EB08-47B8-A8AF-64AB05850DD4}" presName="spNode" presStyleCnt="0"/>
      <dgm:spPr/>
    </dgm:pt>
    <dgm:pt modelId="{0A92EC2C-F003-459A-99D7-E98FB7D894BF}" type="pres">
      <dgm:prSet presAssocID="{BB172FC7-FD27-4E87-881D-08F8360F41A2}" presName="sibTrans" presStyleLbl="sibTrans1D1" presStyleIdx="2" presStyleCnt="4"/>
      <dgm:spPr/>
      <dgm:t>
        <a:bodyPr/>
        <a:lstStyle/>
        <a:p>
          <a:endParaRPr lang="en-GB"/>
        </a:p>
      </dgm:t>
    </dgm:pt>
    <dgm:pt modelId="{62F7F05B-0B41-4BAB-B868-D275A125408E}" type="pres">
      <dgm:prSet presAssocID="{FD86850F-C8EF-457D-8D17-C5CBB012AD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F0AFA5-F064-48C5-96D5-B533F0AAF18D}" type="pres">
      <dgm:prSet presAssocID="{FD86850F-C8EF-457D-8D17-C5CBB012ADA8}" presName="spNode" presStyleCnt="0"/>
      <dgm:spPr/>
    </dgm:pt>
    <dgm:pt modelId="{7F4E52D2-F9F6-4282-8962-2C529F36BA39}" type="pres">
      <dgm:prSet presAssocID="{2954733F-9A71-4204-BD0D-A95413A7DDCD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8E1BB8A0-70B4-4CE4-BB1E-B29C5581FB8D}" type="presOf" srcId="{618212B3-EB08-47B8-A8AF-64AB05850DD4}" destId="{070996C4-3E77-45B6-A0B0-0857FDC8BD66}" srcOrd="0" destOrd="0" presId="urn:microsoft.com/office/officeart/2005/8/layout/cycle5"/>
    <dgm:cxn modelId="{C9EB11F0-A0DE-4F26-A503-B991C00BC398}" srcId="{11397226-AEA9-4F52-83FD-AFFBBA813197}" destId="{14D5F313-C686-4688-BABD-B8BF8F6D8DCD}" srcOrd="1" destOrd="0" parTransId="{15E91B04-6D90-41D7-8813-CCF25147E516}" sibTransId="{59BDC1AA-9786-42CE-9064-E6507C98D8A4}"/>
    <dgm:cxn modelId="{8308CC3D-B744-4516-BAB6-C09916E20004}" type="presOf" srcId="{BB172FC7-FD27-4E87-881D-08F8360F41A2}" destId="{0A92EC2C-F003-459A-99D7-E98FB7D894BF}" srcOrd="0" destOrd="0" presId="urn:microsoft.com/office/officeart/2005/8/layout/cycle5"/>
    <dgm:cxn modelId="{BBBC113C-E291-4CE8-973B-3D41B3F6C093}" srcId="{11397226-AEA9-4F52-83FD-AFFBBA813197}" destId="{618212B3-EB08-47B8-A8AF-64AB05850DD4}" srcOrd="2" destOrd="0" parTransId="{FA4642FB-9B76-4238-B861-7BE9506A8DA3}" sibTransId="{BB172FC7-FD27-4E87-881D-08F8360F41A2}"/>
    <dgm:cxn modelId="{518DE906-AD1A-45A8-ADCE-4840E87519F1}" srcId="{11397226-AEA9-4F52-83FD-AFFBBA813197}" destId="{7B1DACBC-284B-4C72-944F-6F6688A6D134}" srcOrd="0" destOrd="0" parTransId="{AA80A15A-AF99-44C6-B8C4-7172EDB84721}" sibTransId="{60EBC675-ACA2-4CAD-994B-2EDEA01656E5}"/>
    <dgm:cxn modelId="{97E23C36-DB6D-4906-89F8-DB64936785FD}" type="presOf" srcId="{7B1DACBC-284B-4C72-944F-6F6688A6D134}" destId="{BF2ED1EC-372A-428A-A9CE-6BE1B8FE6C16}" srcOrd="0" destOrd="0" presId="urn:microsoft.com/office/officeart/2005/8/layout/cycle5"/>
    <dgm:cxn modelId="{1DC42B19-9929-4784-BF98-582891179C42}" type="presOf" srcId="{FD86850F-C8EF-457D-8D17-C5CBB012ADA8}" destId="{62F7F05B-0B41-4BAB-B868-D275A125408E}" srcOrd="0" destOrd="0" presId="urn:microsoft.com/office/officeart/2005/8/layout/cycle5"/>
    <dgm:cxn modelId="{9863AF1D-1443-4282-B779-092C793CCCB1}" srcId="{11397226-AEA9-4F52-83FD-AFFBBA813197}" destId="{FD86850F-C8EF-457D-8D17-C5CBB012ADA8}" srcOrd="3" destOrd="0" parTransId="{3D40A653-ACBD-423D-9B65-B7BBA6729E81}" sibTransId="{2954733F-9A71-4204-BD0D-A95413A7DDCD}"/>
    <dgm:cxn modelId="{C752F96B-2A4C-4846-9E96-ED0A42DA7E02}" type="presOf" srcId="{11397226-AEA9-4F52-83FD-AFFBBA813197}" destId="{1117F942-0D48-4FB9-9438-F40F06643607}" srcOrd="0" destOrd="0" presId="urn:microsoft.com/office/officeart/2005/8/layout/cycle5"/>
    <dgm:cxn modelId="{4012773E-F4F6-4912-9567-A9D485B0FF04}" type="presOf" srcId="{2954733F-9A71-4204-BD0D-A95413A7DDCD}" destId="{7F4E52D2-F9F6-4282-8962-2C529F36BA39}" srcOrd="0" destOrd="0" presId="urn:microsoft.com/office/officeart/2005/8/layout/cycle5"/>
    <dgm:cxn modelId="{E7087BF7-7258-4CA4-B65C-56BE9213FB39}" type="presOf" srcId="{14D5F313-C686-4688-BABD-B8BF8F6D8DCD}" destId="{0E3BE720-4781-46C1-9907-83F627878E98}" srcOrd="0" destOrd="0" presId="urn:microsoft.com/office/officeart/2005/8/layout/cycle5"/>
    <dgm:cxn modelId="{8CFA50E6-6BBC-4564-92A7-49DFAD5A539A}" type="presOf" srcId="{59BDC1AA-9786-42CE-9064-E6507C98D8A4}" destId="{19C9917F-F621-4940-B245-ED6A7C9994C7}" srcOrd="0" destOrd="0" presId="urn:microsoft.com/office/officeart/2005/8/layout/cycle5"/>
    <dgm:cxn modelId="{7AEFA328-0958-41D4-84F9-33AC7302EF24}" type="presOf" srcId="{60EBC675-ACA2-4CAD-994B-2EDEA01656E5}" destId="{326D0280-4EED-4D5E-AD47-725C818A21D9}" srcOrd="0" destOrd="0" presId="urn:microsoft.com/office/officeart/2005/8/layout/cycle5"/>
    <dgm:cxn modelId="{6560C7CA-0A87-491A-B633-5057724CAF47}" type="presParOf" srcId="{1117F942-0D48-4FB9-9438-F40F06643607}" destId="{BF2ED1EC-372A-428A-A9CE-6BE1B8FE6C16}" srcOrd="0" destOrd="0" presId="urn:microsoft.com/office/officeart/2005/8/layout/cycle5"/>
    <dgm:cxn modelId="{F4F53987-7265-483A-AA2E-96D1FF59D4C1}" type="presParOf" srcId="{1117F942-0D48-4FB9-9438-F40F06643607}" destId="{B50C44FB-EF3B-4C1E-A9C1-03F96786A714}" srcOrd="1" destOrd="0" presId="urn:microsoft.com/office/officeart/2005/8/layout/cycle5"/>
    <dgm:cxn modelId="{FE40A66C-7517-4CB4-843C-E4B906E4E14E}" type="presParOf" srcId="{1117F942-0D48-4FB9-9438-F40F06643607}" destId="{326D0280-4EED-4D5E-AD47-725C818A21D9}" srcOrd="2" destOrd="0" presId="urn:microsoft.com/office/officeart/2005/8/layout/cycle5"/>
    <dgm:cxn modelId="{0917F1E9-DCE1-4806-AA84-A9CA3929FF0F}" type="presParOf" srcId="{1117F942-0D48-4FB9-9438-F40F06643607}" destId="{0E3BE720-4781-46C1-9907-83F627878E98}" srcOrd="3" destOrd="0" presId="urn:microsoft.com/office/officeart/2005/8/layout/cycle5"/>
    <dgm:cxn modelId="{BC56FCDB-C2EF-4013-8D6B-A04A78D34764}" type="presParOf" srcId="{1117F942-0D48-4FB9-9438-F40F06643607}" destId="{2C477B31-A43B-4495-B533-641963991821}" srcOrd="4" destOrd="0" presId="urn:microsoft.com/office/officeart/2005/8/layout/cycle5"/>
    <dgm:cxn modelId="{9287EF4A-20E9-4171-A0B3-76A521918939}" type="presParOf" srcId="{1117F942-0D48-4FB9-9438-F40F06643607}" destId="{19C9917F-F621-4940-B245-ED6A7C9994C7}" srcOrd="5" destOrd="0" presId="urn:microsoft.com/office/officeart/2005/8/layout/cycle5"/>
    <dgm:cxn modelId="{0982F49F-A9BD-457A-9A37-CADEA55DCDF5}" type="presParOf" srcId="{1117F942-0D48-4FB9-9438-F40F06643607}" destId="{070996C4-3E77-45B6-A0B0-0857FDC8BD66}" srcOrd="6" destOrd="0" presId="urn:microsoft.com/office/officeart/2005/8/layout/cycle5"/>
    <dgm:cxn modelId="{11AB7B0F-AB24-4AD5-A92F-A6B90DBC43DB}" type="presParOf" srcId="{1117F942-0D48-4FB9-9438-F40F06643607}" destId="{98F9030E-A46C-4277-A867-C7A5E00040C3}" srcOrd="7" destOrd="0" presId="urn:microsoft.com/office/officeart/2005/8/layout/cycle5"/>
    <dgm:cxn modelId="{26E8E8BB-368C-4893-9CC1-68A1670E3AB8}" type="presParOf" srcId="{1117F942-0D48-4FB9-9438-F40F06643607}" destId="{0A92EC2C-F003-459A-99D7-E98FB7D894BF}" srcOrd="8" destOrd="0" presId="urn:microsoft.com/office/officeart/2005/8/layout/cycle5"/>
    <dgm:cxn modelId="{39EAAB4D-CA57-4CB3-87BE-9E5EA3BFFB6D}" type="presParOf" srcId="{1117F942-0D48-4FB9-9438-F40F06643607}" destId="{62F7F05B-0B41-4BAB-B868-D275A125408E}" srcOrd="9" destOrd="0" presId="urn:microsoft.com/office/officeart/2005/8/layout/cycle5"/>
    <dgm:cxn modelId="{D9922EB3-0FB0-4C04-BC64-4B22AE572F45}" type="presParOf" srcId="{1117F942-0D48-4FB9-9438-F40F06643607}" destId="{E4F0AFA5-F064-48C5-96D5-B533F0AAF18D}" srcOrd="10" destOrd="0" presId="urn:microsoft.com/office/officeart/2005/8/layout/cycle5"/>
    <dgm:cxn modelId="{0C8B9A95-44BC-4A0F-AE58-DE72C1A97711}" type="presParOf" srcId="{1117F942-0D48-4FB9-9438-F40F06643607}" destId="{7F4E52D2-F9F6-4282-8962-2C529F36BA3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B2E4BE-BDB8-4465-A63F-B599188CB553}" type="doc">
      <dgm:prSet loTypeId="urn:microsoft.com/office/officeart/2005/8/layout/hList7" loCatId="list" qsTypeId="urn:microsoft.com/office/officeart/2005/8/quickstyle/3d1" qsCatId="3D" csTypeId="urn:microsoft.com/office/officeart/2005/8/colors/colorful4" csCatId="colorful" phldr="1"/>
      <dgm:spPr/>
    </dgm:pt>
    <dgm:pt modelId="{2A473981-4CC8-4B11-9002-26A1A61AFF0F}">
      <dgm:prSet phldrT="[Text]"/>
      <dgm:spPr/>
      <dgm:t>
        <a:bodyPr/>
        <a:lstStyle/>
        <a:p>
          <a:r>
            <a:rPr lang="en-GB" dirty="0" smtClean="0"/>
            <a:t>Joy</a:t>
          </a:r>
        </a:p>
        <a:p>
          <a:endParaRPr lang="en-GB" dirty="0" smtClean="0"/>
        </a:p>
        <a:p>
          <a:endParaRPr lang="en-GB" dirty="0"/>
        </a:p>
      </dgm:t>
    </dgm:pt>
    <dgm:pt modelId="{E3369C66-15CF-40DD-A909-834D19679370}" type="parTrans" cxnId="{EF60E574-6950-4040-A673-EF1DBC48D3C7}">
      <dgm:prSet/>
      <dgm:spPr/>
      <dgm:t>
        <a:bodyPr/>
        <a:lstStyle/>
        <a:p>
          <a:endParaRPr lang="en-GB"/>
        </a:p>
      </dgm:t>
    </dgm:pt>
    <dgm:pt modelId="{B92B36B2-D70A-4A23-B887-84EDCC019EB0}" type="sibTrans" cxnId="{EF60E574-6950-4040-A673-EF1DBC48D3C7}">
      <dgm:prSet/>
      <dgm:spPr/>
      <dgm:t>
        <a:bodyPr/>
        <a:lstStyle/>
        <a:p>
          <a:endParaRPr lang="en-GB"/>
        </a:p>
      </dgm:t>
    </dgm:pt>
    <dgm:pt modelId="{50E03139-9815-4C6D-8AC5-6CE615B769DC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Sadness</a:t>
          </a:r>
        </a:p>
        <a:p>
          <a:endParaRPr lang="en-GB" dirty="0" smtClean="0"/>
        </a:p>
        <a:p>
          <a:endParaRPr lang="en-GB" dirty="0"/>
        </a:p>
      </dgm:t>
    </dgm:pt>
    <dgm:pt modelId="{08FF211F-DD48-4FD8-86EB-6F645B833208}" type="parTrans" cxnId="{FD9D6F11-0A2E-4FAE-9C7F-F0C9D4460218}">
      <dgm:prSet/>
      <dgm:spPr/>
      <dgm:t>
        <a:bodyPr/>
        <a:lstStyle/>
        <a:p>
          <a:endParaRPr lang="en-GB"/>
        </a:p>
      </dgm:t>
    </dgm:pt>
    <dgm:pt modelId="{592B9465-E74E-4564-8E0E-435BCA1305FF}" type="sibTrans" cxnId="{FD9D6F11-0A2E-4FAE-9C7F-F0C9D4460218}">
      <dgm:prSet/>
      <dgm:spPr/>
      <dgm:t>
        <a:bodyPr/>
        <a:lstStyle/>
        <a:p>
          <a:endParaRPr lang="en-GB"/>
        </a:p>
      </dgm:t>
    </dgm:pt>
    <dgm:pt modelId="{DD025AA0-0E71-4058-B73C-86223CAD9AF3}">
      <dgm:prSet phldrT="[Text]"/>
      <dgm:spPr/>
      <dgm:t>
        <a:bodyPr/>
        <a:lstStyle/>
        <a:p>
          <a:r>
            <a:rPr lang="en-GB" dirty="0" smtClean="0"/>
            <a:t>Disgust</a:t>
          </a:r>
        </a:p>
        <a:p>
          <a:endParaRPr lang="en-GB" dirty="0" smtClean="0"/>
        </a:p>
        <a:p>
          <a:endParaRPr lang="en-GB" dirty="0"/>
        </a:p>
      </dgm:t>
    </dgm:pt>
    <dgm:pt modelId="{741637D5-C9AE-4933-B7AC-D4012DEB7026}" type="parTrans" cxnId="{0CAA3CC0-13AA-4263-B820-222322EF8E2D}">
      <dgm:prSet/>
      <dgm:spPr/>
      <dgm:t>
        <a:bodyPr/>
        <a:lstStyle/>
        <a:p>
          <a:endParaRPr lang="en-GB"/>
        </a:p>
      </dgm:t>
    </dgm:pt>
    <dgm:pt modelId="{D0533B46-219B-4FB3-B586-F9D3FD14CC35}" type="sibTrans" cxnId="{0CAA3CC0-13AA-4263-B820-222322EF8E2D}">
      <dgm:prSet/>
      <dgm:spPr/>
      <dgm:t>
        <a:bodyPr/>
        <a:lstStyle/>
        <a:p>
          <a:endParaRPr lang="en-GB"/>
        </a:p>
      </dgm:t>
    </dgm:pt>
    <dgm:pt modelId="{A484F4B4-15EB-452F-9E22-E3B3B7AA3C30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Fear</a:t>
          </a:r>
        </a:p>
        <a:p>
          <a:endParaRPr lang="en-GB" dirty="0" smtClean="0"/>
        </a:p>
        <a:p>
          <a:endParaRPr lang="en-GB" dirty="0"/>
        </a:p>
      </dgm:t>
    </dgm:pt>
    <dgm:pt modelId="{CB50FBE7-88D5-45E6-AB31-4BD90768996A}" type="parTrans" cxnId="{D837E380-DF7D-4F56-B5A6-5EE87C51FD63}">
      <dgm:prSet/>
      <dgm:spPr/>
      <dgm:t>
        <a:bodyPr/>
        <a:lstStyle/>
        <a:p>
          <a:endParaRPr lang="en-GB"/>
        </a:p>
      </dgm:t>
    </dgm:pt>
    <dgm:pt modelId="{E9B9DD91-28E7-4A7E-944E-B3C836C9DD00}" type="sibTrans" cxnId="{D837E380-DF7D-4F56-B5A6-5EE87C51FD63}">
      <dgm:prSet/>
      <dgm:spPr/>
      <dgm:t>
        <a:bodyPr/>
        <a:lstStyle/>
        <a:p>
          <a:endParaRPr lang="en-GB"/>
        </a:p>
      </dgm:t>
    </dgm:pt>
    <dgm:pt modelId="{C6BF48C9-EEEE-49DD-BBBE-76EA131B21C9}">
      <dgm:prSet/>
      <dgm:spPr>
        <a:solidFill>
          <a:srgbClr val="FF0000"/>
        </a:solidFill>
      </dgm:spPr>
      <dgm:t>
        <a:bodyPr/>
        <a:lstStyle/>
        <a:p>
          <a:r>
            <a:rPr lang="en-GB" dirty="0" smtClean="0"/>
            <a:t>Anger</a:t>
          </a:r>
        </a:p>
        <a:p>
          <a:endParaRPr lang="en-GB" dirty="0" smtClean="0"/>
        </a:p>
        <a:p>
          <a:endParaRPr lang="en-GB" dirty="0"/>
        </a:p>
      </dgm:t>
    </dgm:pt>
    <dgm:pt modelId="{67B105AB-D74A-4536-A7FE-809C1C74E31D}" type="parTrans" cxnId="{5E704A98-3CDE-4BC5-97E1-01BEA87EBEDE}">
      <dgm:prSet/>
      <dgm:spPr/>
      <dgm:t>
        <a:bodyPr/>
        <a:lstStyle/>
        <a:p>
          <a:endParaRPr lang="en-GB"/>
        </a:p>
      </dgm:t>
    </dgm:pt>
    <dgm:pt modelId="{D5503F3A-EEE7-46DA-88BA-3634FA24DD11}" type="sibTrans" cxnId="{5E704A98-3CDE-4BC5-97E1-01BEA87EBEDE}">
      <dgm:prSet/>
      <dgm:spPr/>
      <dgm:t>
        <a:bodyPr/>
        <a:lstStyle/>
        <a:p>
          <a:endParaRPr lang="en-GB"/>
        </a:p>
      </dgm:t>
    </dgm:pt>
    <dgm:pt modelId="{4D0BC0FC-D7A8-4D64-AAED-900BF1C1BCD7}" type="pres">
      <dgm:prSet presAssocID="{CAB2E4BE-BDB8-4465-A63F-B599188CB553}" presName="Name0" presStyleCnt="0">
        <dgm:presLayoutVars>
          <dgm:dir/>
          <dgm:resizeHandles val="exact"/>
        </dgm:presLayoutVars>
      </dgm:prSet>
      <dgm:spPr/>
    </dgm:pt>
    <dgm:pt modelId="{31386D96-93D0-4DD6-8EF3-CCA0236DCAA4}" type="pres">
      <dgm:prSet presAssocID="{CAB2E4BE-BDB8-4465-A63F-B599188CB553}" presName="fgShape" presStyleLbl="fgShp" presStyleIdx="0" presStyleCnt="1"/>
      <dgm:spPr/>
    </dgm:pt>
    <dgm:pt modelId="{C38879DF-903C-4626-861C-C00B73270F20}" type="pres">
      <dgm:prSet presAssocID="{CAB2E4BE-BDB8-4465-A63F-B599188CB553}" presName="linComp" presStyleCnt="0"/>
      <dgm:spPr/>
    </dgm:pt>
    <dgm:pt modelId="{4C11A23C-E4B3-48FB-9E1F-B096D72DFD0C}" type="pres">
      <dgm:prSet presAssocID="{2A473981-4CC8-4B11-9002-26A1A61AFF0F}" presName="compNode" presStyleCnt="0"/>
      <dgm:spPr/>
    </dgm:pt>
    <dgm:pt modelId="{B6459D93-4312-4A44-9748-C4B2AD9F247F}" type="pres">
      <dgm:prSet presAssocID="{2A473981-4CC8-4B11-9002-26A1A61AFF0F}" presName="bkgdShape" presStyleLbl="node1" presStyleIdx="0" presStyleCnt="5"/>
      <dgm:spPr/>
      <dgm:t>
        <a:bodyPr/>
        <a:lstStyle/>
        <a:p>
          <a:endParaRPr lang="en-GB"/>
        </a:p>
      </dgm:t>
    </dgm:pt>
    <dgm:pt modelId="{F58D3A57-747C-455C-BCD4-38ACF4C66520}" type="pres">
      <dgm:prSet presAssocID="{2A473981-4CC8-4B11-9002-26A1A61AFF0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21DE8E-647B-480C-BD4F-4F4E517C231E}" type="pres">
      <dgm:prSet presAssocID="{2A473981-4CC8-4B11-9002-26A1A61AFF0F}" presName="invisiNode" presStyleLbl="node1" presStyleIdx="0" presStyleCnt="5"/>
      <dgm:spPr/>
    </dgm:pt>
    <dgm:pt modelId="{93B45683-0488-4938-9C98-CDDE596C79C6}" type="pres">
      <dgm:prSet presAssocID="{2A473981-4CC8-4B11-9002-26A1A61AFF0F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A8F3C2-8B42-4E52-BB55-F8A8CF20D148}" type="pres">
      <dgm:prSet presAssocID="{B92B36B2-D70A-4A23-B887-84EDCC019EB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FFA61EB-AF2D-441E-ABF1-68790DA89C4B}" type="pres">
      <dgm:prSet presAssocID="{50E03139-9815-4C6D-8AC5-6CE615B769DC}" presName="compNode" presStyleCnt="0"/>
      <dgm:spPr/>
    </dgm:pt>
    <dgm:pt modelId="{9FECDD39-F823-4C78-9D43-8536C5788B98}" type="pres">
      <dgm:prSet presAssocID="{50E03139-9815-4C6D-8AC5-6CE615B769DC}" presName="bkgdShape" presStyleLbl="node1" presStyleIdx="1" presStyleCnt="5"/>
      <dgm:spPr/>
      <dgm:t>
        <a:bodyPr/>
        <a:lstStyle/>
        <a:p>
          <a:endParaRPr lang="en-GB"/>
        </a:p>
      </dgm:t>
    </dgm:pt>
    <dgm:pt modelId="{A098812B-C2F7-4A8A-B57D-524393F47B46}" type="pres">
      <dgm:prSet presAssocID="{50E03139-9815-4C6D-8AC5-6CE615B769D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91636B-24DB-4580-B6D1-705CD8F44FDC}" type="pres">
      <dgm:prSet presAssocID="{50E03139-9815-4C6D-8AC5-6CE615B769DC}" presName="invisiNode" presStyleLbl="node1" presStyleIdx="1" presStyleCnt="5"/>
      <dgm:spPr/>
    </dgm:pt>
    <dgm:pt modelId="{698A3657-48C6-465D-9179-F927C58C426B}" type="pres">
      <dgm:prSet presAssocID="{50E03139-9815-4C6D-8AC5-6CE615B769DC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D43BEF-71DA-4882-AA24-98A5CF22CD7D}" type="pres">
      <dgm:prSet presAssocID="{592B9465-E74E-4564-8E0E-435BCA1305F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EA952E9-29A9-40C5-8291-25E8E9A4BA77}" type="pres">
      <dgm:prSet presAssocID="{DD025AA0-0E71-4058-B73C-86223CAD9AF3}" presName="compNode" presStyleCnt="0"/>
      <dgm:spPr/>
    </dgm:pt>
    <dgm:pt modelId="{D0AD6A41-825A-42EE-B86B-9077D7C99F51}" type="pres">
      <dgm:prSet presAssocID="{DD025AA0-0E71-4058-B73C-86223CAD9AF3}" presName="bkgdShape" presStyleLbl="node1" presStyleIdx="2" presStyleCnt="5"/>
      <dgm:spPr/>
      <dgm:t>
        <a:bodyPr/>
        <a:lstStyle/>
        <a:p>
          <a:endParaRPr lang="en-GB"/>
        </a:p>
      </dgm:t>
    </dgm:pt>
    <dgm:pt modelId="{0AF4AC3B-A83B-4965-AC83-058E4F5FC780}" type="pres">
      <dgm:prSet presAssocID="{DD025AA0-0E71-4058-B73C-86223CAD9AF3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84C24E-3D3B-4403-ABC1-525379B0C47B}" type="pres">
      <dgm:prSet presAssocID="{DD025AA0-0E71-4058-B73C-86223CAD9AF3}" presName="invisiNode" presStyleLbl="node1" presStyleIdx="2" presStyleCnt="5"/>
      <dgm:spPr/>
    </dgm:pt>
    <dgm:pt modelId="{E4E50723-6EDD-4DAA-A464-65D98B5E83C6}" type="pres">
      <dgm:prSet presAssocID="{DD025AA0-0E71-4058-B73C-86223CAD9AF3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F14C149-EC2F-444A-9B48-07EFECFC0C2B}" type="pres">
      <dgm:prSet presAssocID="{D0533B46-219B-4FB3-B586-F9D3FD14CC3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9A7ED95-3807-4784-8C91-1130D840B59E}" type="pres">
      <dgm:prSet presAssocID="{A484F4B4-15EB-452F-9E22-E3B3B7AA3C30}" presName="compNode" presStyleCnt="0"/>
      <dgm:spPr/>
    </dgm:pt>
    <dgm:pt modelId="{56E64571-1DA3-4259-8024-93E30DD13914}" type="pres">
      <dgm:prSet presAssocID="{A484F4B4-15EB-452F-9E22-E3B3B7AA3C30}" presName="bkgdShape" presStyleLbl="node1" presStyleIdx="3" presStyleCnt="5"/>
      <dgm:spPr/>
      <dgm:t>
        <a:bodyPr/>
        <a:lstStyle/>
        <a:p>
          <a:endParaRPr lang="en-GB"/>
        </a:p>
      </dgm:t>
    </dgm:pt>
    <dgm:pt modelId="{8AC59DD6-8D0A-41E5-B82E-678B5E13C9BF}" type="pres">
      <dgm:prSet presAssocID="{A484F4B4-15EB-452F-9E22-E3B3B7AA3C30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01D002-F588-47A1-BB53-045DD85EEF71}" type="pres">
      <dgm:prSet presAssocID="{A484F4B4-15EB-452F-9E22-E3B3B7AA3C30}" presName="invisiNode" presStyleLbl="node1" presStyleIdx="3" presStyleCnt="5"/>
      <dgm:spPr/>
    </dgm:pt>
    <dgm:pt modelId="{9D30FC0E-A906-4F41-B858-8B722C2E7270}" type="pres">
      <dgm:prSet presAssocID="{A484F4B4-15EB-452F-9E22-E3B3B7AA3C30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01F1A28-98BC-427A-A366-6FB00EC23DA2}" type="pres">
      <dgm:prSet presAssocID="{E9B9DD91-28E7-4A7E-944E-B3C836C9DD0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9FFE522-6931-4662-8B9D-E18FBBF4F7FC}" type="pres">
      <dgm:prSet presAssocID="{C6BF48C9-EEEE-49DD-BBBE-76EA131B21C9}" presName="compNode" presStyleCnt="0"/>
      <dgm:spPr/>
    </dgm:pt>
    <dgm:pt modelId="{A8AB4B62-2CAD-4E39-BF68-494F65DF019E}" type="pres">
      <dgm:prSet presAssocID="{C6BF48C9-EEEE-49DD-BBBE-76EA131B21C9}" presName="bkgdShape" presStyleLbl="node1" presStyleIdx="4" presStyleCnt="5"/>
      <dgm:spPr/>
      <dgm:t>
        <a:bodyPr/>
        <a:lstStyle/>
        <a:p>
          <a:endParaRPr lang="en-GB"/>
        </a:p>
      </dgm:t>
    </dgm:pt>
    <dgm:pt modelId="{D81DC024-2694-447A-A3D7-48FAF5C52521}" type="pres">
      <dgm:prSet presAssocID="{C6BF48C9-EEEE-49DD-BBBE-76EA131B21C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1DBA49-AFB2-4BE0-ABBD-7934E5BFE038}" type="pres">
      <dgm:prSet presAssocID="{C6BF48C9-EEEE-49DD-BBBE-76EA131B21C9}" presName="invisiNode" presStyleLbl="node1" presStyleIdx="4" presStyleCnt="5"/>
      <dgm:spPr/>
    </dgm:pt>
    <dgm:pt modelId="{2258F81C-8C62-40B0-9079-BB006799B20A}" type="pres">
      <dgm:prSet presAssocID="{C6BF48C9-EEEE-49DD-BBBE-76EA131B21C9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0CAA3CC0-13AA-4263-B820-222322EF8E2D}" srcId="{CAB2E4BE-BDB8-4465-A63F-B599188CB553}" destId="{DD025AA0-0E71-4058-B73C-86223CAD9AF3}" srcOrd="2" destOrd="0" parTransId="{741637D5-C9AE-4933-B7AC-D4012DEB7026}" sibTransId="{D0533B46-219B-4FB3-B586-F9D3FD14CC35}"/>
    <dgm:cxn modelId="{211AB180-D9C9-444B-950B-5FB45985B655}" type="presOf" srcId="{D0533B46-219B-4FB3-B586-F9D3FD14CC35}" destId="{7F14C149-EC2F-444A-9B48-07EFECFC0C2B}" srcOrd="0" destOrd="0" presId="urn:microsoft.com/office/officeart/2005/8/layout/hList7"/>
    <dgm:cxn modelId="{D837E380-DF7D-4F56-B5A6-5EE87C51FD63}" srcId="{CAB2E4BE-BDB8-4465-A63F-B599188CB553}" destId="{A484F4B4-15EB-452F-9E22-E3B3B7AA3C30}" srcOrd="3" destOrd="0" parTransId="{CB50FBE7-88D5-45E6-AB31-4BD90768996A}" sibTransId="{E9B9DD91-28E7-4A7E-944E-B3C836C9DD00}"/>
    <dgm:cxn modelId="{0BE0F673-20AB-4848-B030-D104210D4A94}" type="presOf" srcId="{592B9465-E74E-4564-8E0E-435BCA1305FF}" destId="{9FD43BEF-71DA-4882-AA24-98A5CF22CD7D}" srcOrd="0" destOrd="0" presId="urn:microsoft.com/office/officeart/2005/8/layout/hList7"/>
    <dgm:cxn modelId="{FF4B9D70-3B63-4E42-B47B-AF22E183EF01}" type="presOf" srcId="{C6BF48C9-EEEE-49DD-BBBE-76EA131B21C9}" destId="{A8AB4B62-2CAD-4E39-BF68-494F65DF019E}" srcOrd="0" destOrd="0" presId="urn:microsoft.com/office/officeart/2005/8/layout/hList7"/>
    <dgm:cxn modelId="{5192B7DF-F770-493A-BA22-5E5B8844C748}" type="presOf" srcId="{CAB2E4BE-BDB8-4465-A63F-B599188CB553}" destId="{4D0BC0FC-D7A8-4D64-AAED-900BF1C1BCD7}" srcOrd="0" destOrd="0" presId="urn:microsoft.com/office/officeart/2005/8/layout/hList7"/>
    <dgm:cxn modelId="{9237ACB6-A004-44CA-94B3-0F70F0030D5A}" type="presOf" srcId="{E9B9DD91-28E7-4A7E-944E-B3C836C9DD00}" destId="{101F1A28-98BC-427A-A366-6FB00EC23DA2}" srcOrd="0" destOrd="0" presId="urn:microsoft.com/office/officeart/2005/8/layout/hList7"/>
    <dgm:cxn modelId="{AB6CDA92-3004-4D14-B03E-B671467841EA}" type="presOf" srcId="{50E03139-9815-4C6D-8AC5-6CE615B769DC}" destId="{9FECDD39-F823-4C78-9D43-8536C5788B98}" srcOrd="0" destOrd="0" presId="urn:microsoft.com/office/officeart/2005/8/layout/hList7"/>
    <dgm:cxn modelId="{7AF60A58-9E3E-4680-904D-62061048B2E0}" type="presOf" srcId="{A484F4B4-15EB-452F-9E22-E3B3B7AA3C30}" destId="{56E64571-1DA3-4259-8024-93E30DD13914}" srcOrd="0" destOrd="0" presId="urn:microsoft.com/office/officeart/2005/8/layout/hList7"/>
    <dgm:cxn modelId="{E214F2AD-5C73-4BFC-A091-B1439EB57CCF}" type="presOf" srcId="{DD025AA0-0E71-4058-B73C-86223CAD9AF3}" destId="{D0AD6A41-825A-42EE-B86B-9077D7C99F51}" srcOrd="0" destOrd="0" presId="urn:microsoft.com/office/officeart/2005/8/layout/hList7"/>
    <dgm:cxn modelId="{075B01A3-88F0-4A25-915F-4D605702C888}" type="presOf" srcId="{A484F4B4-15EB-452F-9E22-E3B3B7AA3C30}" destId="{8AC59DD6-8D0A-41E5-B82E-678B5E13C9BF}" srcOrd="1" destOrd="0" presId="urn:microsoft.com/office/officeart/2005/8/layout/hList7"/>
    <dgm:cxn modelId="{5E704A98-3CDE-4BC5-97E1-01BEA87EBEDE}" srcId="{CAB2E4BE-BDB8-4465-A63F-B599188CB553}" destId="{C6BF48C9-EEEE-49DD-BBBE-76EA131B21C9}" srcOrd="4" destOrd="0" parTransId="{67B105AB-D74A-4536-A7FE-809C1C74E31D}" sibTransId="{D5503F3A-EEE7-46DA-88BA-3634FA24DD11}"/>
    <dgm:cxn modelId="{1D302181-C9D7-4A2F-8F2E-4BCA608B83B7}" type="presOf" srcId="{DD025AA0-0E71-4058-B73C-86223CAD9AF3}" destId="{0AF4AC3B-A83B-4965-AC83-058E4F5FC780}" srcOrd="1" destOrd="0" presId="urn:microsoft.com/office/officeart/2005/8/layout/hList7"/>
    <dgm:cxn modelId="{38E47E87-36FA-432C-B3F8-0F03474D15DE}" type="presOf" srcId="{2A473981-4CC8-4B11-9002-26A1A61AFF0F}" destId="{F58D3A57-747C-455C-BCD4-38ACF4C66520}" srcOrd="1" destOrd="0" presId="urn:microsoft.com/office/officeart/2005/8/layout/hList7"/>
    <dgm:cxn modelId="{96303618-F875-4EA4-A424-66F753184385}" type="presOf" srcId="{C6BF48C9-EEEE-49DD-BBBE-76EA131B21C9}" destId="{D81DC024-2694-447A-A3D7-48FAF5C52521}" srcOrd="1" destOrd="0" presId="urn:microsoft.com/office/officeart/2005/8/layout/hList7"/>
    <dgm:cxn modelId="{EF60E574-6950-4040-A673-EF1DBC48D3C7}" srcId="{CAB2E4BE-BDB8-4465-A63F-B599188CB553}" destId="{2A473981-4CC8-4B11-9002-26A1A61AFF0F}" srcOrd="0" destOrd="0" parTransId="{E3369C66-15CF-40DD-A909-834D19679370}" sibTransId="{B92B36B2-D70A-4A23-B887-84EDCC019EB0}"/>
    <dgm:cxn modelId="{29EF57AC-CF89-4CAA-9F74-1C3CE901CD97}" type="presOf" srcId="{50E03139-9815-4C6D-8AC5-6CE615B769DC}" destId="{A098812B-C2F7-4A8A-B57D-524393F47B46}" srcOrd="1" destOrd="0" presId="urn:microsoft.com/office/officeart/2005/8/layout/hList7"/>
    <dgm:cxn modelId="{FD9D6F11-0A2E-4FAE-9C7F-F0C9D4460218}" srcId="{CAB2E4BE-BDB8-4465-A63F-B599188CB553}" destId="{50E03139-9815-4C6D-8AC5-6CE615B769DC}" srcOrd="1" destOrd="0" parTransId="{08FF211F-DD48-4FD8-86EB-6F645B833208}" sibTransId="{592B9465-E74E-4564-8E0E-435BCA1305FF}"/>
    <dgm:cxn modelId="{6BC4E684-936B-42F3-885F-21278314B80C}" type="presOf" srcId="{B92B36B2-D70A-4A23-B887-84EDCC019EB0}" destId="{D9A8F3C2-8B42-4E52-BB55-F8A8CF20D148}" srcOrd="0" destOrd="0" presId="urn:microsoft.com/office/officeart/2005/8/layout/hList7"/>
    <dgm:cxn modelId="{04B5061B-CECC-469C-809F-DEE582341380}" type="presOf" srcId="{2A473981-4CC8-4B11-9002-26A1A61AFF0F}" destId="{B6459D93-4312-4A44-9748-C4B2AD9F247F}" srcOrd="0" destOrd="0" presId="urn:microsoft.com/office/officeart/2005/8/layout/hList7"/>
    <dgm:cxn modelId="{61AC2554-33F0-4792-BD9E-31653BEA5CE5}" type="presParOf" srcId="{4D0BC0FC-D7A8-4D64-AAED-900BF1C1BCD7}" destId="{31386D96-93D0-4DD6-8EF3-CCA0236DCAA4}" srcOrd="0" destOrd="0" presId="urn:microsoft.com/office/officeart/2005/8/layout/hList7"/>
    <dgm:cxn modelId="{8A65AB57-91FE-4725-9B81-1A497185D326}" type="presParOf" srcId="{4D0BC0FC-D7A8-4D64-AAED-900BF1C1BCD7}" destId="{C38879DF-903C-4626-861C-C00B73270F20}" srcOrd="1" destOrd="0" presId="urn:microsoft.com/office/officeart/2005/8/layout/hList7"/>
    <dgm:cxn modelId="{2321A649-181A-4564-8FC0-B82642A3B6BE}" type="presParOf" srcId="{C38879DF-903C-4626-861C-C00B73270F20}" destId="{4C11A23C-E4B3-48FB-9E1F-B096D72DFD0C}" srcOrd="0" destOrd="0" presId="urn:microsoft.com/office/officeart/2005/8/layout/hList7"/>
    <dgm:cxn modelId="{FC295E64-B05E-40A8-95B0-60378F02A30A}" type="presParOf" srcId="{4C11A23C-E4B3-48FB-9E1F-B096D72DFD0C}" destId="{B6459D93-4312-4A44-9748-C4B2AD9F247F}" srcOrd="0" destOrd="0" presId="urn:microsoft.com/office/officeart/2005/8/layout/hList7"/>
    <dgm:cxn modelId="{F18FF0CE-EDA6-4B87-830B-5D077839CA1B}" type="presParOf" srcId="{4C11A23C-E4B3-48FB-9E1F-B096D72DFD0C}" destId="{F58D3A57-747C-455C-BCD4-38ACF4C66520}" srcOrd="1" destOrd="0" presId="urn:microsoft.com/office/officeart/2005/8/layout/hList7"/>
    <dgm:cxn modelId="{E23113D9-E76C-4B1D-822C-1B8C36749B73}" type="presParOf" srcId="{4C11A23C-E4B3-48FB-9E1F-B096D72DFD0C}" destId="{DE21DE8E-647B-480C-BD4F-4F4E517C231E}" srcOrd="2" destOrd="0" presId="urn:microsoft.com/office/officeart/2005/8/layout/hList7"/>
    <dgm:cxn modelId="{14466576-CC88-4039-9980-EB346F24057D}" type="presParOf" srcId="{4C11A23C-E4B3-48FB-9E1F-B096D72DFD0C}" destId="{93B45683-0488-4938-9C98-CDDE596C79C6}" srcOrd="3" destOrd="0" presId="urn:microsoft.com/office/officeart/2005/8/layout/hList7"/>
    <dgm:cxn modelId="{7048C319-39D6-49F4-95B4-D7D632A4850C}" type="presParOf" srcId="{C38879DF-903C-4626-861C-C00B73270F20}" destId="{D9A8F3C2-8B42-4E52-BB55-F8A8CF20D148}" srcOrd="1" destOrd="0" presId="urn:microsoft.com/office/officeart/2005/8/layout/hList7"/>
    <dgm:cxn modelId="{31853586-9C80-4B8C-85CF-4C5978FE09BE}" type="presParOf" srcId="{C38879DF-903C-4626-861C-C00B73270F20}" destId="{DFFA61EB-AF2D-441E-ABF1-68790DA89C4B}" srcOrd="2" destOrd="0" presId="urn:microsoft.com/office/officeart/2005/8/layout/hList7"/>
    <dgm:cxn modelId="{E36A4FF0-8DFE-45EF-B553-3336A46DFCF9}" type="presParOf" srcId="{DFFA61EB-AF2D-441E-ABF1-68790DA89C4B}" destId="{9FECDD39-F823-4C78-9D43-8536C5788B98}" srcOrd="0" destOrd="0" presId="urn:microsoft.com/office/officeart/2005/8/layout/hList7"/>
    <dgm:cxn modelId="{B44A16DA-F123-4F40-83F6-279C2919501D}" type="presParOf" srcId="{DFFA61EB-AF2D-441E-ABF1-68790DA89C4B}" destId="{A098812B-C2F7-4A8A-B57D-524393F47B46}" srcOrd="1" destOrd="0" presId="urn:microsoft.com/office/officeart/2005/8/layout/hList7"/>
    <dgm:cxn modelId="{E88CA4D3-C00D-4A1A-B630-2E23B4FAC55B}" type="presParOf" srcId="{DFFA61EB-AF2D-441E-ABF1-68790DA89C4B}" destId="{4B91636B-24DB-4580-B6D1-705CD8F44FDC}" srcOrd="2" destOrd="0" presId="urn:microsoft.com/office/officeart/2005/8/layout/hList7"/>
    <dgm:cxn modelId="{B5133672-D8D4-4FC6-8768-B2BD4F400DF4}" type="presParOf" srcId="{DFFA61EB-AF2D-441E-ABF1-68790DA89C4B}" destId="{698A3657-48C6-465D-9179-F927C58C426B}" srcOrd="3" destOrd="0" presId="urn:microsoft.com/office/officeart/2005/8/layout/hList7"/>
    <dgm:cxn modelId="{029B9FDC-6592-410C-873D-51FD3D1EBF0A}" type="presParOf" srcId="{C38879DF-903C-4626-861C-C00B73270F20}" destId="{9FD43BEF-71DA-4882-AA24-98A5CF22CD7D}" srcOrd="3" destOrd="0" presId="urn:microsoft.com/office/officeart/2005/8/layout/hList7"/>
    <dgm:cxn modelId="{7F63ACB8-35C3-4DA1-86BB-87DA4DBB812D}" type="presParOf" srcId="{C38879DF-903C-4626-861C-C00B73270F20}" destId="{FEA952E9-29A9-40C5-8291-25E8E9A4BA77}" srcOrd="4" destOrd="0" presId="urn:microsoft.com/office/officeart/2005/8/layout/hList7"/>
    <dgm:cxn modelId="{CF455C1C-E011-4669-9F96-2118264819EF}" type="presParOf" srcId="{FEA952E9-29A9-40C5-8291-25E8E9A4BA77}" destId="{D0AD6A41-825A-42EE-B86B-9077D7C99F51}" srcOrd="0" destOrd="0" presId="urn:microsoft.com/office/officeart/2005/8/layout/hList7"/>
    <dgm:cxn modelId="{75222C58-D07A-49AD-9104-05E7276882F1}" type="presParOf" srcId="{FEA952E9-29A9-40C5-8291-25E8E9A4BA77}" destId="{0AF4AC3B-A83B-4965-AC83-058E4F5FC780}" srcOrd="1" destOrd="0" presId="urn:microsoft.com/office/officeart/2005/8/layout/hList7"/>
    <dgm:cxn modelId="{D1EC01D3-9ADC-487F-8B54-8C21C28A98D6}" type="presParOf" srcId="{FEA952E9-29A9-40C5-8291-25E8E9A4BA77}" destId="{0884C24E-3D3B-4403-ABC1-525379B0C47B}" srcOrd="2" destOrd="0" presId="urn:microsoft.com/office/officeart/2005/8/layout/hList7"/>
    <dgm:cxn modelId="{73B62CBC-0B92-4A5F-9ABC-17E66FDFDF22}" type="presParOf" srcId="{FEA952E9-29A9-40C5-8291-25E8E9A4BA77}" destId="{E4E50723-6EDD-4DAA-A464-65D98B5E83C6}" srcOrd="3" destOrd="0" presId="urn:microsoft.com/office/officeart/2005/8/layout/hList7"/>
    <dgm:cxn modelId="{C60BEF22-E7DD-4A7D-8E2F-713DB1C8093E}" type="presParOf" srcId="{C38879DF-903C-4626-861C-C00B73270F20}" destId="{7F14C149-EC2F-444A-9B48-07EFECFC0C2B}" srcOrd="5" destOrd="0" presId="urn:microsoft.com/office/officeart/2005/8/layout/hList7"/>
    <dgm:cxn modelId="{30270FA1-DAE5-42CB-B87A-1EEF9113E99E}" type="presParOf" srcId="{C38879DF-903C-4626-861C-C00B73270F20}" destId="{39A7ED95-3807-4784-8C91-1130D840B59E}" srcOrd="6" destOrd="0" presId="urn:microsoft.com/office/officeart/2005/8/layout/hList7"/>
    <dgm:cxn modelId="{B93EDFA2-3FC2-4F19-9D28-A8D6C10FE4D5}" type="presParOf" srcId="{39A7ED95-3807-4784-8C91-1130D840B59E}" destId="{56E64571-1DA3-4259-8024-93E30DD13914}" srcOrd="0" destOrd="0" presId="urn:microsoft.com/office/officeart/2005/8/layout/hList7"/>
    <dgm:cxn modelId="{586D3D55-4E19-4F66-A815-6B8DAC0F4FD7}" type="presParOf" srcId="{39A7ED95-3807-4784-8C91-1130D840B59E}" destId="{8AC59DD6-8D0A-41E5-B82E-678B5E13C9BF}" srcOrd="1" destOrd="0" presId="urn:microsoft.com/office/officeart/2005/8/layout/hList7"/>
    <dgm:cxn modelId="{687F48AF-768B-415F-BC74-5CD4CCCF60BC}" type="presParOf" srcId="{39A7ED95-3807-4784-8C91-1130D840B59E}" destId="{6E01D002-F588-47A1-BB53-045DD85EEF71}" srcOrd="2" destOrd="0" presId="urn:microsoft.com/office/officeart/2005/8/layout/hList7"/>
    <dgm:cxn modelId="{1E03C643-A0F8-4700-B220-8C876B12968A}" type="presParOf" srcId="{39A7ED95-3807-4784-8C91-1130D840B59E}" destId="{9D30FC0E-A906-4F41-B858-8B722C2E7270}" srcOrd="3" destOrd="0" presId="urn:microsoft.com/office/officeart/2005/8/layout/hList7"/>
    <dgm:cxn modelId="{031F2B72-C321-4BCD-8A02-44CF2D0C945F}" type="presParOf" srcId="{C38879DF-903C-4626-861C-C00B73270F20}" destId="{101F1A28-98BC-427A-A366-6FB00EC23DA2}" srcOrd="7" destOrd="0" presId="urn:microsoft.com/office/officeart/2005/8/layout/hList7"/>
    <dgm:cxn modelId="{D9F779C6-0A55-478E-9823-47AC19F0F060}" type="presParOf" srcId="{C38879DF-903C-4626-861C-C00B73270F20}" destId="{59FFE522-6931-4662-8B9D-E18FBBF4F7FC}" srcOrd="8" destOrd="0" presId="urn:microsoft.com/office/officeart/2005/8/layout/hList7"/>
    <dgm:cxn modelId="{357A0ABB-C75C-45BB-8DF5-AE7F0A081B83}" type="presParOf" srcId="{59FFE522-6931-4662-8B9D-E18FBBF4F7FC}" destId="{A8AB4B62-2CAD-4E39-BF68-494F65DF019E}" srcOrd="0" destOrd="0" presId="urn:microsoft.com/office/officeart/2005/8/layout/hList7"/>
    <dgm:cxn modelId="{D991305A-D91E-4EBA-A54D-864E8312F669}" type="presParOf" srcId="{59FFE522-6931-4662-8B9D-E18FBBF4F7FC}" destId="{D81DC024-2694-447A-A3D7-48FAF5C52521}" srcOrd="1" destOrd="0" presId="urn:microsoft.com/office/officeart/2005/8/layout/hList7"/>
    <dgm:cxn modelId="{DE79D587-48F4-44F7-834C-00D45C950DF7}" type="presParOf" srcId="{59FFE522-6931-4662-8B9D-E18FBBF4F7FC}" destId="{CF1DBA49-AFB2-4BE0-ABBD-7934E5BFE038}" srcOrd="2" destOrd="0" presId="urn:microsoft.com/office/officeart/2005/8/layout/hList7"/>
    <dgm:cxn modelId="{C1FBCE5A-61F5-4DE8-A221-47DFD7393504}" type="presParOf" srcId="{59FFE522-6931-4662-8B9D-E18FBBF4F7FC}" destId="{2258F81C-8C62-40B0-9079-BB006799B20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B2E4BE-BDB8-4465-A63F-B599188CB553}" type="doc">
      <dgm:prSet loTypeId="urn:microsoft.com/office/officeart/2005/8/layout/hList7" loCatId="list" qsTypeId="urn:microsoft.com/office/officeart/2005/8/quickstyle/3d1" qsCatId="3D" csTypeId="urn:microsoft.com/office/officeart/2005/8/colors/colorful4" csCatId="colorful" phldr="1"/>
      <dgm:spPr/>
    </dgm:pt>
    <dgm:pt modelId="{2A473981-4CC8-4B11-9002-26A1A61AFF0F}">
      <dgm:prSet phldrT="[Text]"/>
      <dgm:spPr/>
      <dgm:t>
        <a:bodyPr/>
        <a:lstStyle/>
        <a:p>
          <a:r>
            <a:rPr lang="en-GB" dirty="0" smtClean="0"/>
            <a:t>Joy</a:t>
          </a:r>
        </a:p>
        <a:p>
          <a:endParaRPr lang="en-GB" dirty="0" smtClean="0"/>
        </a:p>
        <a:p>
          <a:endParaRPr lang="en-GB" dirty="0"/>
        </a:p>
      </dgm:t>
    </dgm:pt>
    <dgm:pt modelId="{E3369C66-15CF-40DD-A909-834D19679370}" type="parTrans" cxnId="{EF60E574-6950-4040-A673-EF1DBC48D3C7}">
      <dgm:prSet/>
      <dgm:spPr/>
      <dgm:t>
        <a:bodyPr/>
        <a:lstStyle/>
        <a:p>
          <a:endParaRPr lang="en-GB"/>
        </a:p>
      </dgm:t>
    </dgm:pt>
    <dgm:pt modelId="{B92B36B2-D70A-4A23-B887-84EDCC019EB0}" type="sibTrans" cxnId="{EF60E574-6950-4040-A673-EF1DBC48D3C7}">
      <dgm:prSet/>
      <dgm:spPr/>
      <dgm:t>
        <a:bodyPr/>
        <a:lstStyle/>
        <a:p>
          <a:endParaRPr lang="en-GB"/>
        </a:p>
      </dgm:t>
    </dgm:pt>
    <dgm:pt modelId="{50E03139-9815-4C6D-8AC5-6CE615B769DC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Sadness</a:t>
          </a:r>
        </a:p>
        <a:p>
          <a:endParaRPr lang="en-GB" dirty="0" smtClean="0"/>
        </a:p>
        <a:p>
          <a:endParaRPr lang="en-GB" dirty="0"/>
        </a:p>
      </dgm:t>
    </dgm:pt>
    <dgm:pt modelId="{08FF211F-DD48-4FD8-86EB-6F645B833208}" type="parTrans" cxnId="{FD9D6F11-0A2E-4FAE-9C7F-F0C9D4460218}">
      <dgm:prSet/>
      <dgm:spPr/>
      <dgm:t>
        <a:bodyPr/>
        <a:lstStyle/>
        <a:p>
          <a:endParaRPr lang="en-GB"/>
        </a:p>
      </dgm:t>
    </dgm:pt>
    <dgm:pt modelId="{592B9465-E74E-4564-8E0E-435BCA1305FF}" type="sibTrans" cxnId="{FD9D6F11-0A2E-4FAE-9C7F-F0C9D4460218}">
      <dgm:prSet/>
      <dgm:spPr/>
      <dgm:t>
        <a:bodyPr/>
        <a:lstStyle/>
        <a:p>
          <a:endParaRPr lang="en-GB"/>
        </a:p>
      </dgm:t>
    </dgm:pt>
    <dgm:pt modelId="{DD025AA0-0E71-4058-B73C-86223CAD9AF3}">
      <dgm:prSet phldrT="[Text]"/>
      <dgm:spPr/>
      <dgm:t>
        <a:bodyPr/>
        <a:lstStyle/>
        <a:p>
          <a:r>
            <a:rPr lang="en-GB" dirty="0" smtClean="0"/>
            <a:t>Disgust</a:t>
          </a:r>
        </a:p>
        <a:p>
          <a:endParaRPr lang="en-GB" dirty="0" smtClean="0"/>
        </a:p>
        <a:p>
          <a:endParaRPr lang="en-GB" dirty="0"/>
        </a:p>
      </dgm:t>
    </dgm:pt>
    <dgm:pt modelId="{741637D5-C9AE-4933-B7AC-D4012DEB7026}" type="parTrans" cxnId="{0CAA3CC0-13AA-4263-B820-222322EF8E2D}">
      <dgm:prSet/>
      <dgm:spPr/>
      <dgm:t>
        <a:bodyPr/>
        <a:lstStyle/>
        <a:p>
          <a:endParaRPr lang="en-GB"/>
        </a:p>
      </dgm:t>
    </dgm:pt>
    <dgm:pt modelId="{D0533B46-219B-4FB3-B586-F9D3FD14CC35}" type="sibTrans" cxnId="{0CAA3CC0-13AA-4263-B820-222322EF8E2D}">
      <dgm:prSet/>
      <dgm:spPr/>
      <dgm:t>
        <a:bodyPr/>
        <a:lstStyle/>
        <a:p>
          <a:endParaRPr lang="en-GB"/>
        </a:p>
      </dgm:t>
    </dgm:pt>
    <dgm:pt modelId="{A484F4B4-15EB-452F-9E22-E3B3B7AA3C30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Fear</a:t>
          </a:r>
        </a:p>
        <a:p>
          <a:endParaRPr lang="en-GB" dirty="0" smtClean="0"/>
        </a:p>
        <a:p>
          <a:endParaRPr lang="en-GB" dirty="0"/>
        </a:p>
      </dgm:t>
    </dgm:pt>
    <dgm:pt modelId="{CB50FBE7-88D5-45E6-AB31-4BD90768996A}" type="parTrans" cxnId="{D837E380-DF7D-4F56-B5A6-5EE87C51FD63}">
      <dgm:prSet/>
      <dgm:spPr/>
      <dgm:t>
        <a:bodyPr/>
        <a:lstStyle/>
        <a:p>
          <a:endParaRPr lang="en-GB"/>
        </a:p>
      </dgm:t>
    </dgm:pt>
    <dgm:pt modelId="{E9B9DD91-28E7-4A7E-944E-B3C836C9DD00}" type="sibTrans" cxnId="{D837E380-DF7D-4F56-B5A6-5EE87C51FD63}">
      <dgm:prSet/>
      <dgm:spPr/>
      <dgm:t>
        <a:bodyPr/>
        <a:lstStyle/>
        <a:p>
          <a:endParaRPr lang="en-GB"/>
        </a:p>
      </dgm:t>
    </dgm:pt>
    <dgm:pt modelId="{C6BF48C9-EEEE-49DD-BBBE-76EA131B21C9}">
      <dgm:prSet/>
      <dgm:spPr>
        <a:solidFill>
          <a:srgbClr val="FF0000"/>
        </a:solidFill>
      </dgm:spPr>
      <dgm:t>
        <a:bodyPr/>
        <a:lstStyle/>
        <a:p>
          <a:r>
            <a:rPr lang="en-GB" dirty="0" smtClean="0"/>
            <a:t>Anger</a:t>
          </a:r>
        </a:p>
        <a:p>
          <a:endParaRPr lang="en-GB" dirty="0" smtClean="0"/>
        </a:p>
        <a:p>
          <a:endParaRPr lang="en-GB" dirty="0"/>
        </a:p>
      </dgm:t>
    </dgm:pt>
    <dgm:pt modelId="{67B105AB-D74A-4536-A7FE-809C1C74E31D}" type="parTrans" cxnId="{5E704A98-3CDE-4BC5-97E1-01BEA87EBEDE}">
      <dgm:prSet/>
      <dgm:spPr/>
      <dgm:t>
        <a:bodyPr/>
        <a:lstStyle/>
        <a:p>
          <a:endParaRPr lang="en-GB"/>
        </a:p>
      </dgm:t>
    </dgm:pt>
    <dgm:pt modelId="{D5503F3A-EEE7-46DA-88BA-3634FA24DD11}" type="sibTrans" cxnId="{5E704A98-3CDE-4BC5-97E1-01BEA87EBEDE}">
      <dgm:prSet/>
      <dgm:spPr/>
      <dgm:t>
        <a:bodyPr/>
        <a:lstStyle/>
        <a:p>
          <a:endParaRPr lang="en-GB"/>
        </a:p>
      </dgm:t>
    </dgm:pt>
    <dgm:pt modelId="{4D0BC0FC-D7A8-4D64-AAED-900BF1C1BCD7}" type="pres">
      <dgm:prSet presAssocID="{CAB2E4BE-BDB8-4465-A63F-B599188CB553}" presName="Name0" presStyleCnt="0">
        <dgm:presLayoutVars>
          <dgm:dir/>
          <dgm:resizeHandles val="exact"/>
        </dgm:presLayoutVars>
      </dgm:prSet>
      <dgm:spPr/>
    </dgm:pt>
    <dgm:pt modelId="{31386D96-93D0-4DD6-8EF3-CCA0236DCAA4}" type="pres">
      <dgm:prSet presAssocID="{CAB2E4BE-BDB8-4465-A63F-B599188CB553}" presName="fgShape" presStyleLbl="fgShp" presStyleIdx="0" presStyleCnt="1"/>
      <dgm:spPr/>
    </dgm:pt>
    <dgm:pt modelId="{C38879DF-903C-4626-861C-C00B73270F20}" type="pres">
      <dgm:prSet presAssocID="{CAB2E4BE-BDB8-4465-A63F-B599188CB553}" presName="linComp" presStyleCnt="0"/>
      <dgm:spPr/>
    </dgm:pt>
    <dgm:pt modelId="{4C11A23C-E4B3-48FB-9E1F-B096D72DFD0C}" type="pres">
      <dgm:prSet presAssocID="{2A473981-4CC8-4B11-9002-26A1A61AFF0F}" presName="compNode" presStyleCnt="0"/>
      <dgm:spPr/>
    </dgm:pt>
    <dgm:pt modelId="{B6459D93-4312-4A44-9748-C4B2AD9F247F}" type="pres">
      <dgm:prSet presAssocID="{2A473981-4CC8-4B11-9002-26A1A61AFF0F}" presName="bkgdShape" presStyleLbl="node1" presStyleIdx="0" presStyleCnt="5"/>
      <dgm:spPr/>
      <dgm:t>
        <a:bodyPr/>
        <a:lstStyle/>
        <a:p>
          <a:endParaRPr lang="en-GB"/>
        </a:p>
      </dgm:t>
    </dgm:pt>
    <dgm:pt modelId="{F58D3A57-747C-455C-BCD4-38ACF4C66520}" type="pres">
      <dgm:prSet presAssocID="{2A473981-4CC8-4B11-9002-26A1A61AFF0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21DE8E-647B-480C-BD4F-4F4E517C231E}" type="pres">
      <dgm:prSet presAssocID="{2A473981-4CC8-4B11-9002-26A1A61AFF0F}" presName="invisiNode" presStyleLbl="node1" presStyleIdx="0" presStyleCnt="5"/>
      <dgm:spPr/>
    </dgm:pt>
    <dgm:pt modelId="{93B45683-0488-4938-9C98-CDDE596C79C6}" type="pres">
      <dgm:prSet presAssocID="{2A473981-4CC8-4B11-9002-26A1A61AFF0F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A8F3C2-8B42-4E52-BB55-F8A8CF20D148}" type="pres">
      <dgm:prSet presAssocID="{B92B36B2-D70A-4A23-B887-84EDCC019EB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FFA61EB-AF2D-441E-ABF1-68790DA89C4B}" type="pres">
      <dgm:prSet presAssocID="{50E03139-9815-4C6D-8AC5-6CE615B769DC}" presName="compNode" presStyleCnt="0"/>
      <dgm:spPr/>
    </dgm:pt>
    <dgm:pt modelId="{9FECDD39-F823-4C78-9D43-8536C5788B98}" type="pres">
      <dgm:prSet presAssocID="{50E03139-9815-4C6D-8AC5-6CE615B769DC}" presName="bkgdShape" presStyleLbl="node1" presStyleIdx="1" presStyleCnt="5"/>
      <dgm:spPr/>
      <dgm:t>
        <a:bodyPr/>
        <a:lstStyle/>
        <a:p>
          <a:endParaRPr lang="en-GB"/>
        </a:p>
      </dgm:t>
    </dgm:pt>
    <dgm:pt modelId="{A098812B-C2F7-4A8A-B57D-524393F47B46}" type="pres">
      <dgm:prSet presAssocID="{50E03139-9815-4C6D-8AC5-6CE615B769D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91636B-24DB-4580-B6D1-705CD8F44FDC}" type="pres">
      <dgm:prSet presAssocID="{50E03139-9815-4C6D-8AC5-6CE615B769DC}" presName="invisiNode" presStyleLbl="node1" presStyleIdx="1" presStyleCnt="5"/>
      <dgm:spPr/>
    </dgm:pt>
    <dgm:pt modelId="{698A3657-48C6-465D-9179-F927C58C426B}" type="pres">
      <dgm:prSet presAssocID="{50E03139-9815-4C6D-8AC5-6CE615B769DC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D43BEF-71DA-4882-AA24-98A5CF22CD7D}" type="pres">
      <dgm:prSet presAssocID="{592B9465-E74E-4564-8E0E-435BCA1305F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EA952E9-29A9-40C5-8291-25E8E9A4BA77}" type="pres">
      <dgm:prSet presAssocID="{DD025AA0-0E71-4058-B73C-86223CAD9AF3}" presName="compNode" presStyleCnt="0"/>
      <dgm:spPr/>
    </dgm:pt>
    <dgm:pt modelId="{D0AD6A41-825A-42EE-B86B-9077D7C99F51}" type="pres">
      <dgm:prSet presAssocID="{DD025AA0-0E71-4058-B73C-86223CAD9AF3}" presName="bkgdShape" presStyleLbl="node1" presStyleIdx="2" presStyleCnt="5"/>
      <dgm:spPr/>
      <dgm:t>
        <a:bodyPr/>
        <a:lstStyle/>
        <a:p>
          <a:endParaRPr lang="en-GB"/>
        </a:p>
      </dgm:t>
    </dgm:pt>
    <dgm:pt modelId="{0AF4AC3B-A83B-4965-AC83-058E4F5FC780}" type="pres">
      <dgm:prSet presAssocID="{DD025AA0-0E71-4058-B73C-86223CAD9AF3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84C24E-3D3B-4403-ABC1-525379B0C47B}" type="pres">
      <dgm:prSet presAssocID="{DD025AA0-0E71-4058-B73C-86223CAD9AF3}" presName="invisiNode" presStyleLbl="node1" presStyleIdx="2" presStyleCnt="5"/>
      <dgm:spPr/>
    </dgm:pt>
    <dgm:pt modelId="{E4E50723-6EDD-4DAA-A464-65D98B5E83C6}" type="pres">
      <dgm:prSet presAssocID="{DD025AA0-0E71-4058-B73C-86223CAD9AF3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F14C149-EC2F-444A-9B48-07EFECFC0C2B}" type="pres">
      <dgm:prSet presAssocID="{D0533B46-219B-4FB3-B586-F9D3FD14CC3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9A7ED95-3807-4784-8C91-1130D840B59E}" type="pres">
      <dgm:prSet presAssocID="{A484F4B4-15EB-452F-9E22-E3B3B7AA3C30}" presName="compNode" presStyleCnt="0"/>
      <dgm:spPr/>
    </dgm:pt>
    <dgm:pt modelId="{56E64571-1DA3-4259-8024-93E30DD13914}" type="pres">
      <dgm:prSet presAssocID="{A484F4B4-15EB-452F-9E22-E3B3B7AA3C30}" presName="bkgdShape" presStyleLbl="node1" presStyleIdx="3" presStyleCnt="5"/>
      <dgm:spPr/>
      <dgm:t>
        <a:bodyPr/>
        <a:lstStyle/>
        <a:p>
          <a:endParaRPr lang="en-GB"/>
        </a:p>
      </dgm:t>
    </dgm:pt>
    <dgm:pt modelId="{8AC59DD6-8D0A-41E5-B82E-678B5E13C9BF}" type="pres">
      <dgm:prSet presAssocID="{A484F4B4-15EB-452F-9E22-E3B3B7AA3C30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01D002-F588-47A1-BB53-045DD85EEF71}" type="pres">
      <dgm:prSet presAssocID="{A484F4B4-15EB-452F-9E22-E3B3B7AA3C30}" presName="invisiNode" presStyleLbl="node1" presStyleIdx="3" presStyleCnt="5"/>
      <dgm:spPr/>
    </dgm:pt>
    <dgm:pt modelId="{9D30FC0E-A906-4F41-B858-8B722C2E7270}" type="pres">
      <dgm:prSet presAssocID="{A484F4B4-15EB-452F-9E22-E3B3B7AA3C30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01F1A28-98BC-427A-A366-6FB00EC23DA2}" type="pres">
      <dgm:prSet presAssocID="{E9B9DD91-28E7-4A7E-944E-B3C836C9DD0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9FFE522-6931-4662-8B9D-E18FBBF4F7FC}" type="pres">
      <dgm:prSet presAssocID="{C6BF48C9-EEEE-49DD-BBBE-76EA131B21C9}" presName="compNode" presStyleCnt="0"/>
      <dgm:spPr/>
    </dgm:pt>
    <dgm:pt modelId="{A8AB4B62-2CAD-4E39-BF68-494F65DF019E}" type="pres">
      <dgm:prSet presAssocID="{C6BF48C9-EEEE-49DD-BBBE-76EA131B21C9}" presName="bkgdShape" presStyleLbl="node1" presStyleIdx="4" presStyleCnt="5"/>
      <dgm:spPr/>
      <dgm:t>
        <a:bodyPr/>
        <a:lstStyle/>
        <a:p>
          <a:endParaRPr lang="en-GB"/>
        </a:p>
      </dgm:t>
    </dgm:pt>
    <dgm:pt modelId="{D81DC024-2694-447A-A3D7-48FAF5C52521}" type="pres">
      <dgm:prSet presAssocID="{C6BF48C9-EEEE-49DD-BBBE-76EA131B21C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1DBA49-AFB2-4BE0-ABBD-7934E5BFE038}" type="pres">
      <dgm:prSet presAssocID="{C6BF48C9-EEEE-49DD-BBBE-76EA131B21C9}" presName="invisiNode" presStyleLbl="node1" presStyleIdx="4" presStyleCnt="5"/>
      <dgm:spPr/>
    </dgm:pt>
    <dgm:pt modelId="{2258F81C-8C62-40B0-9079-BB006799B20A}" type="pres">
      <dgm:prSet presAssocID="{C6BF48C9-EEEE-49DD-BBBE-76EA131B21C9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46643878-4B3D-464F-B989-79C35C7DED58}" type="presOf" srcId="{2A473981-4CC8-4B11-9002-26A1A61AFF0F}" destId="{B6459D93-4312-4A44-9748-C4B2AD9F247F}" srcOrd="0" destOrd="0" presId="urn:microsoft.com/office/officeart/2005/8/layout/hList7"/>
    <dgm:cxn modelId="{0CAA3CC0-13AA-4263-B820-222322EF8E2D}" srcId="{CAB2E4BE-BDB8-4465-A63F-B599188CB553}" destId="{DD025AA0-0E71-4058-B73C-86223CAD9AF3}" srcOrd="2" destOrd="0" parTransId="{741637D5-C9AE-4933-B7AC-D4012DEB7026}" sibTransId="{D0533B46-219B-4FB3-B586-F9D3FD14CC35}"/>
    <dgm:cxn modelId="{D837E380-DF7D-4F56-B5A6-5EE87C51FD63}" srcId="{CAB2E4BE-BDB8-4465-A63F-B599188CB553}" destId="{A484F4B4-15EB-452F-9E22-E3B3B7AA3C30}" srcOrd="3" destOrd="0" parTransId="{CB50FBE7-88D5-45E6-AB31-4BD90768996A}" sibTransId="{E9B9DD91-28E7-4A7E-944E-B3C836C9DD00}"/>
    <dgm:cxn modelId="{C8814F64-912D-4E76-8B0D-49F1DFE68031}" type="presOf" srcId="{C6BF48C9-EEEE-49DD-BBBE-76EA131B21C9}" destId="{D81DC024-2694-447A-A3D7-48FAF5C52521}" srcOrd="1" destOrd="0" presId="urn:microsoft.com/office/officeart/2005/8/layout/hList7"/>
    <dgm:cxn modelId="{3E2B212E-B419-43A6-BAE7-5D48F4DBE78A}" type="presOf" srcId="{592B9465-E74E-4564-8E0E-435BCA1305FF}" destId="{9FD43BEF-71DA-4882-AA24-98A5CF22CD7D}" srcOrd="0" destOrd="0" presId="urn:microsoft.com/office/officeart/2005/8/layout/hList7"/>
    <dgm:cxn modelId="{CA00A361-EFC0-4037-9F33-641160DA02BE}" type="presOf" srcId="{A484F4B4-15EB-452F-9E22-E3B3B7AA3C30}" destId="{8AC59DD6-8D0A-41E5-B82E-678B5E13C9BF}" srcOrd="1" destOrd="0" presId="urn:microsoft.com/office/officeart/2005/8/layout/hList7"/>
    <dgm:cxn modelId="{8522E8FA-9052-4DC4-B870-B121B8AFF674}" type="presOf" srcId="{2A473981-4CC8-4B11-9002-26A1A61AFF0F}" destId="{F58D3A57-747C-455C-BCD4-38ACF4C66520}" srcOrd="1" destOrd="0" presId="urn:microsoft.com/office/officeart/2005/8/layout/hList7"/>
    <dgm:cxn modelId="{853583CD-1A78-4196-A138-5BADEF378B63}" type="presOf" srcId="{B92B36B2-D70A-4A23-B887-84EDCC019EB0}" destId="{D9A8F3C2-8B42-4E52-BB55-F8A8CF20D148}" srcOrd="0" destOrd="0" presId="urn:microsoft.com/office/officeart/2005/8/layout/hList7"/>
    <dgm:cxn modelId="{A98DA480-12EE-4AED-B77F-A43CA6CC151A}" type="presOf" srcId="{50E03139-9815-4C6D-8AC5-6CE615B769DC}" destId="{A098812B-C2F7-4A8A-B57D-524393F47B46}" srcOrd="1" destOrd="0" presId="urn:microsoft.com/office/officeart/2005/8/layout/hList7"/>
    <dgm:cxn modelId="{71E645ED-C85F-4161-AF21-73AAAFF6B2A4}" type="presOf" srcId="{D0533B46-219B-4FB3-B586-F9D3FD14CC35}" destId="{7F14C149-EC2F-444A-9B48-07EFECFC0C2B}" srcOrd="0" destOrd="0" presId="urn:microsoft.com/office/officeart/2005/8/layout/hList7"/>
    <dgm:cxn modelId="{ABCFCFF1-5C02-40D6-AE70-02D6409A4BFB}" type="presOf" srcId="{50E03139-9815-4C6D-8AC5-6CE615B769DC}" destId="{9FECDD39-F823-4C78-9D43-8536C5788B98}" srcOrd="0" destOrd="0" presId="urn:microsoft.com/office/officeart/2005/8/layout/hList7"/>
    <dgm:cxn modelId="{50448D7E-7A9F-40BD-A0B2-D90852A07EF2}" type="presOf" srcId="{E9B9DD91-28E7-4A7E-944E-B3C836C9DD00}" destId="{101F1A28-98BC-427A-A366-6FB00EC23DA2}" srcOrd="0" destOrd="0" presId="urn:microsoft.com/office/officeart/2005/8/layout/hList7"/>
    <dgm:cxn modelId="{51BF93DF-D816-49AE-8D60-262B1F9BB1F8}" type="presOf" srcId="{C6BF48C9-EEEE-49DD-BBBE-76EA131B21C9}" destId="{A8AB4B62-2CAD-4E39-BF68-494F65DF019E}" srcOrd="0" destOrd="0" presId="urn:microsoft.com/office/officeart/2005/8/layout/hList7"/>
    <dgm:cxn modelId="{EED9614F-BA42-4ADC-948D-B361C5321E0B}" type="presOf" srcId="{A484F4B4-15EB-452F-9E22-E3B3B7AA3C30}" destId="{56E64571-1DA3-4259-8024-93E30DD13914}" srcOrd="0" destOrd="0" presId="urn:microsoft.com/office/officeart/2005/8/layout/hList7"/>
    <dgm:cxn modelId="{5E704A98-3CDE-4BC5-97E1-01BEA87EBEDE}" srcId="{CAB2E4BE-BDB8-4465-A63F-B599188CB553}" destId="{C6BF48C9-EEEE-49DD-BBBE-76EA131B21C9}" srcOrd="4" destOrd="0" parTransId="{67B105AB-D74A-4536-A7FE-809C1C74E31D}" sibTransId="{D5503F3A-EEE7-46DA-88BA-3634FA24DD11}"/>
    <dgm:cxn modelId="{E21D192C-8388-49B8-8E3B-E11DFE63815F}" type="presOf" srcId="{DD025AA0-0E71-4058-B73C-86223CAD9AF3}" destId="{0AF4AC3B-A83B-4965-AC83-058E4F5FC780}" srcOrd="1" destOrd="0" presId="urn:microsoft.com/office/officeart/2005/8/layout/hList7"/>
    <dgm:cxn modelId="{EF60E574-6950-4040-A673-EF1DBC48D3C7}" srcId="{CAB2E4BE-BDB8-4465-A63F-B599188CB553}" destId="{2A473981-4CC8-4B11-9002-26A1A61AFF0F}" srcOrd="0" destOrd="0" parTransId="{E3369C66-15CF-40DD-A909-834D19679370}" sibTransId="{B92B36B2-D70A-4A23-B887-84EDCC019EB0}"/>
    <dgm:cxn modelId="{FD9D6F11-0A2E-4FAE-9C7F-F0C9D4460218}" srcId="{CAB2E4BE-BDB8-4465-A63F-B599188CB553}" destId="{50E03139-9815-4C6D-8AC5-6CE615B769DC}" srcOrd="1" destOrd="0" parTransId="{08FF211F-DD48-4FD8-86EB-6F645B833208}" sibTransId="{592B9465-E74E-4564-8E0E-435BCA1305FF}"/>
    <dgm:cxn modelId="{B332768D-D774-4C36-9D42-297470BF71FF}" type="presOf" srcId="{DD025AA0-0E71-4058-B73C-86223CAD9AF3}" destId="{D0AD6A41-825A-42EE-B86B-9077D7C99F51}" srcOrd="0" destOrd="0" presId="urn:microsoft.com/office/officeart/2005/8/layout/hList7"/>
    <dgm:cxn modelId="{06C4ABDB-4644-47CB-B5C3-9A0DEC0F95AC}" type="presOf" srcId="{CAB2E4BE-BDB8-4465-A63F-B599188CB553}" destId="{4D0BC0FC-D7A8-4D64-AAED-900BF1C1BCD7}" srcOrd="0" destOrd="0" presId="urn:microsoft.com/office/officeart/2005/8/layout/hList7"/>
    <dgm:cxn modelId="{A9AE6252-B35A-4881-A7C2-02541A0376ED}" type="presParOf" srcId="{4D0BC0FC-D7A8-4D64-AAED-900BF1C1BCD7}" destId="{31386D96-93D0-4DD6-8EF3-CCA0236DCAA4}" srcOrd="0" destOrd="0" presId="urn:microsoft.com/office/officeart/2005/8/layout/hList7"/>
    <dgm:cxn modelId="{E3DCE2C2-0A97-44C0-96C5-FDE33DA4FB4A}" type="presParOf" srcId="{4D0BC0FC-D7A8-4D64-AAED-900BF1C1BCD7}" destId="{C38879DF-903C-4626-861C-C00B73270F20}" srcOrd="1" destOrd="0" presId="urn:microsoft.com/office/officeart/2005/8/layout/hList7"/>
    <dgm:cxn modelId="{4684DC69-4639-4869-8CD2-0FD2FF35A622}" type="presParOf" srcId="{C38879DF-903C-4626-861C-C00B73270F20}" destId="{4C11A23C-E4B3-48FB-9E1F-B096D72DFD0C}" srcOrd="0" destOrd="0" presId="urn:microsoft.com/office/officeart/2005/8/layout/hList7"/>
    <dgm:cxn modelId="{AFA53343-496D-488A-BA68-0DC5F279BCC4}" type="presParOf" srcId="{4C11A23C-E4B3-48FB-9E1F-B096D72DFD0C}" destId="{B6459D93-4312-4A44-9748-C4B2AD9F247F}" srcOrd="0" destOrd="0" presId="urn:microsoft.com/office/officeart/2005/8/layout/hList7"/>
    <dgm:cxn modelId="{708B9C94-CD99-4FCE-978B-A74EE48074A7}" type="presParOf" srcId="{4C11A23C-E4B3-48FB-9E1F-B096D72DFD0C}" destId="{F58D3A57-747C-455C-BCD4-38ACF4C66520}" srcOrd="1" destOrd="0" presId="urn:microsoft.com/office/officeart/2005/8/layout/hList7"/>
    <dgm:cxn modelId="{2D464F5E-90AE-4246-9AD5-2EAC54A80C6F}" type="presParOf" srcId="{4C11A23C-E4B3-48FB-9E1F-B096D72DFD0C}" destId="{DE21DE8E-647B-480C-BD4F-4F4E517C231E}" srcOrd="2" destOrd="0" presId="urn:microsoft.com/office/officeart/2005/8/layout/hList7"/>
    <dgm:cxn modelId="{76404C3A-64B5-4190-9250-E983F9F71968}" type="presParOf" srcId="{4C11A23C-E4B3-48FB-9E1F-B096D72DFD0C}" destId="{93B45683-0488-4938-9C98-CDDE596C79C6}" srcOrd="3" destOrd="0" presId="urn:microsoft.com/office/officeart/2005/8/layout/hList7"/>
    <dgm:cxn modelId="{12AAE730-8D62-4B5B-A643-5BD3AF654E78}" type="presParOf" srcId="{C38879DF-903C-4626-861C-C00B73270F20}" destId="{D9A8F3C2-8B42-4E52-BB55-F8A8CF20D148}" srcOrd="1" destOrd="0" presId="urn:microsoft.com/office/officeart/2005/8/layout/hList7"/>
    <dgm:cxn modelId="{CDB7E8B0-0D48-41D1-9222-46001BDABC5F}" type="presParOf" srcId="{C38879DF-903C-4626-861C-C00B73270F20}" destId="{DFFA61EB-AF2D-441E-ABF1-68790DA89C4B}" srcOrd="2" destOrd="0" presId="urn:microsoft.com/office/officeart/2005/8/layout/hList7"/>
    <dgm:cxn modelId="{F0AA6EB4-5BA5-4051-B84F-0D3A27B46084}" type="presParOf" srcId="{DFFA61EB-AF2D-441E-ABF1-68790DA89C4B}" destId="{9FECDD39-F823-4C78-9D43-8536C5788B98}" srcOrd="0" destOrd="0" presId="urn:microsoft.com/office/officeart/2005/8/layout/hList7"/>
    <dgm:cxn modelId="{0EE0FFCD-DB6E-4F39-BBBF-01846AA41239}" type="presParOf" srcId="{DFFA61EB-AF2D-441E-ABF1-68790DA89C4B}" destId="{A098812B-C2F7-4A8A-B57D-524393F47B46}" srcOrd="1" destOrd="0" presId="urn:microsoft.com/office/officeart/2005/8/layout/hList7"/>
    <dgm:cxn modelId="{3FD7A255-04CD-495B-AFBA-5505022E663F}" type="presParOf" srcId="{DFFA61EB-AF2D-441E-ABF1-68790DA89C4B}" destId="{4B91636B-24DB-4580-B6D1-705CD8F44FDC}" srcOrd="2" destOrd="0" presId="urn:microsoft.com/office/officeart/2005/8/layout/hList7"/>
    <dgm:cxn modelId="{6FB33089-9DC3-4AFC-B28C-79DBEA87C664}" type="presParOf" srcId="{DFFA61EB-AF2D-441E-ABF1-68790DA89C4B}" destId="{698A3657-48C6-465D-9179-F927C58C426B}" srcOrd="3" destOrd="0" presId="urn:microsoft.com/office/officeart/2005/8/layout/hList7"/>
    <dgm:cxn modelId="{94EE7938-75F5-4A2D-A526-CDA372476BA4}" type="presParOf" srcId="{C38879DF-903C-4626-861C-C00B73270F20}" destId="{9FD43BEF-71DA-4882-AA24-98A5CF22CD7D}" srcOrd="3" destOrd="0" presId="urn:microsoft.com/office/officeart/2005/8/layout/hList7"/>
    <dgm:cxn modelId="{8FC7C466-EF23-4458-B6E0-7A73E3AE9EDC}" type="presParOf" srcId="{C38879DF-903C-4626-861C-C00B73270F20}" destId="{FEA952E9-29A9-40C5-8291-25E8E9A4BA77}" srcOrd="4" destOrd="0" presId="urn:microsoft.com/office/officeart/2005/8/layout/hList7"/>
    <dgm:cxn modelId="{332B7A4B-A953-423D-ACDF-55FE87AD44AB}" type="presParOf" srcId="{FEA952E9-29A9-40C5-8291-25E8E9A4BA77}" destId="{D0AD6A41-825A-42EE-B86B-9077D7C99F51}" srcOrd="0" destOrd="0" presId="urn:microsoft.com/office/officeart/2005/8/layout/hList7"/>
    <dgm:cxn modelId="{EB2CE985-1FCC-4B80-8880-1C4095DF6F37}" type="presParOf" srcId="{FEA952E9-29A9-40C5-8291-25E8E9A4BA77}" destId="{0AF4AC3B-A83B-4965-AC83-058E4F5FC780}" srcOrd="1" destOrd="0" presId="urn:microsoft.com/office/officeart/2005/8/layout/hList7"/>
    <dgm:cxn modelId="{DD2FF4DA-B486-4EF3-934E-6DF0772C6B01}" type="presParOf" srcId="{FEA952E9-29A9-40C5-8291-25E8E9A4BA77}" destId="{0884C24E-3D3B-4403-ABC1-525379B0C47B}" srcOrd="2" destOrd="0" presId="urn:microsoft.com/office/officeart/2005/8/layout/hList7"/>
    <dgm:cxn modelId="{96D02378-FCAA-4479-9539-B47D0327D8F9}" type="presParOf" srcId="{FEA952E9-29A9-40C5-8291-25E8E9A4BA77}" destId="{E4E50723-6EDD-4DAA-A464-65D98B5E83C6}" srcOrd="3" destOrd="0" presId="urn:microsoft.com/office/officeart/2005/8/layout/hList7"/>
    <dgm:cxn modelId="{52F05B4B-BAF5-4A34-A9E8-E5E87C9488B1}" type="presParOf" srcId="{C38879DF-903C-4626-861C-C00B73270F20}" destId="{7F14C149-EC2F-444A-9B48-07EFECFC0C2B}" srcOrd="5" destOrd="0" presId="urn:microsoft.com/office/officeart/2005/8/layout/hList7"/>
    <dgm:cxn modelId="{674913FA-85F2-476C-ABDF-08C567FBB5D2}" type="presParOf" srcId="{C38879DF-903C-4626-861C-C00B73270F20}" destId="{39A7ED95-3807-4784-8C91-1130D840B59E}" srcOrd="6" destOrd="0" presId="urn:microsoft.com/office/officeart/2005/8/layout/hList7"/>
    <dgm:cxn modelId="{CD62A5CC-98CF-426C-AF31-190C5B74E5F4}" type="presParOf" srcId="{39A7ED95-3807-4784-8C91-1130D840B59E}" destId="{56E64571-1DA3-4259-8024-93E30DD13914}" srcOrd="0" destOrd="0" presId="urn:microsoft.com/office/officeart/2005/8/layout/hList7"/>
    <dgm:cxn modelId="{5D9178E6-9487-40F5-B3F3-13FF497F8975}" type="presParOf" srcId="{39A7ED95-3807-4784-8C91-1130D840B59E}" destId="{8AC59DD6-8D0A-41E5-B82E-678B5E13C9BF}" srcOrd="1" destOrd="0" presId="urn:microsoft.com/office/officeart/2005/8/layout/hList7"/>
    <dgm:cxn modelId="{0258702D-AD66-46CC-8D01-091DE8018FB1}" type="presParOf" srcId="{39A7ED95-3807-4784-8C91-1130D840B59E}" destId="{6E01D002-F588-47A1-BB53-045DD85EEF71}" srcOrd="2" destOrd="0" presId="urn:microsoft.com/office/officeart/2005/8/layout/hList7"/>
    <dgm:cxn modelId="{692B0BA5-CB94-4CB5-B0A0-3CD16C37DF3E}" type="presParOf" srcId="{39A7ED95-3807-4784-8C91-1130D840B59E}" destId="{9D30FC0E-A906-4F41-B858-8B722C2E7270}" srcOrd="3" destOrd="0" presId="urn:microsoft.com/office/officeart/2005/8/layout/hList7"/>
    <dgm:cxn modelId="{183EBF48-B0DE-40B2-8FFB-BA5FA36D2DF3}" type="presParOf" srcId="{C38879DF-903C-4626-861C-C00B73270F20}" destId="{101F1A28-98BC-427A-A366-6FB00EC23DA2}" srcOrd="7" destOrd="0" presId="urn:microsoft.com/office/officeart/2005/8/layout/hList7"/>
    <dgm:cxn modelId="{37020A8F-BDEA-40C3-96FD-BAA2D5721016}" type="presParOf" srcId="{C38879DF-903C-4626-861C-C00B73270F20}" destId="{59FFE522-6931-4662-8B9D-E18FBBF4F7FC}" srcOrd="8" destOrd="0" presId="urn:microsoft.com/office/officeart/2005/8/layout/hList7"/>
    <dgm:cxn modelId="{640FB37D-845D-47F0-9578-31F98E14D383}" type="presParOf" srcId="{59FFE522-6931-4662-8B9D-E18FBBF4F7FC}" destId="{A8AB4B62-2CAD-4E39-BF68-494F65DF019E}" srcOrd="0" destOrd="0" presId="urn:microsoft.com/office/officeart/2005/8/layout/hList7"/>
    <dgm:cxn modelId="{FCDA2003-18C7-46AF-896F-BDA52FEF5A63}" type="presParOf" srcId="{59FFE522-6931-4662-8B9D-E18FBBF4F7FC}" destId="{D81DC024-2694-447A-A3D7-48FAF5C52521}" srcOrd="1" destOrd="0" presId="urn:microsoft.com/office/officeart/2005/8/layout/hList7"/>
    <dgm:cxn modelId="{1C6A8F27-55CA-4897-BBAE-08364CE9F4CE}" type="presParOf" srcId="{59FFE522-6931-4662-8B9D-E18FBBF4F7FC}" destId="{CF1DBA49-AFB2-4BE0-ABBD-7934E5BFE038}" srcOrd="2" destOrd="0" presId="urn:microsoft.com/office/officeart/2005/8/layout/hList7"/>
    <dgm:cxn modelId="{E2DD8311-B846-48D2-8C11-F7A30193A231}" type="presParOf" srcId="{59FFE522-6931-4662-8B9D-E18FBBF4F7FC}" destId="{2258F81C-8C62-40B0-9079-BB006799B20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86E80-1BE2-450E-97F2-8C74AF9998BF}" type="doc">
      <dgm:prSet loTypeId="urn:microsoft.com/office/officeart/2005/8/layout/pyramid1" loCatId="pyramid" qsTypeId="urn:microsoft.com/office/officeart/2005/8/quickstyle/3d7" qsCatId="3D" csTypeId="urn:microsoft.com/office/officeart/2005/8/colors/colorful1" csCatId="colorful" phldr="1"/>
      <dgm:spPr/>
    </dgm:pt>
    <dgm:pt modelId="{FC195B3C-9881-4DED-A8D1-E32019E69CC9}">
      <dgm:prSet phldrT="[Text]"/>
      <dgm:spPr/>
      <dgm:t>
        <a:bodyPr/>
        <a:lstStyle/>
        <a:p>
          <a:r>
            <a:rPr lang="en-GB" dirty="0" smtClean="0"/>
            <a:t>Early       Death</a:t>
          </a:r>
          <a:endParaRPr lang="en-GB" dirty="0"/>
        </a:p>
      </dgm:t>
    </dgm:pt>
    <dgm:pt modelId="{BE5962E1-1688-4F72-9148-A7E649A11F06}" type="parTrans" cxnId="{0F3D4A7E-A301-4903-BD53-E00B4CB61D92}">
      <dgm:prSet/>
      <dgm:spPr/>
      <dgm:t>
        <a:bodyPr/>
        <a:lstStyle/>
        <a:p>
          <a:endParaRPr lang="en-GB"/>
        </a:p>
      </dgm:t>
    </dgm:pt>
    <dgm:pt modelId="{4E31C116-E507-49D8-AB36-18A818C40E06}" type="sibTrans" cxnId="{0F3D4A7E-A301-4903-BD53-E00B4CB61D92}">
      <dgm:prSet/>
      <dgm:spPr/>
      <dgm:t>
        <a:bodyPr/>
        <a:lstStyle/>
        <a:p>
          <a:endParaRPr lang="en-GB"/>
        </a:p>
      </dgm:t>
    </dgm:pt>
    <dgm:pt modelId="{6AE43043-4818-49F7-8A78-1BD71A879D34}">
      <dgm:prSet phldrT="[Text]"/>
      <dgm:spPr/>
      <dgm:t>
        <a:bodyPr/>
        <a:lstStyle/>
        <a:p>
          <a:r>
            <a:rPr lang="en-GB" dirty="0" smtClean="0"/>
            <a:t>Disease, Disability, and Social Problems</a:t>
          </a:r>
          <a:endParaRPr lang="en-GB" dirty="0"/>
        </a:p>
      </dgm:t>
    </dgm:pt>
    <dgm:pt modelId="{A13FDB41-A374-4880-BB1C-5E2155D1CCC5}" type="parTrans" cxnId="{F61A9DC2-325F-4DAE-89FA-6836BB9F7474}">
      <dgm:prSet/>
      <dgm:spPr/>
      <dgm:t>
        <a:bodyPr/>
        <a:lstStyle/>
        <a:p>
          <a:endParaRPr lang="en-GB"/>
        </a:p>
      </dgm:t>
    </dgm:pt>
    <dgm:pt modelId="{6B1B3D70-63B1-4740-ABAC-01823FCBCE50}" type="sibTrans" cxnId="{F61A9DC2-325F-4DAE-89FA-6836BB9F7474}">
      <dgm:prSet/>
      <dgm:spPr/>
      <dgm:t>
        <a:bodyPr/>
        <a:lstStyle/>
        <a:p>
          <a:endParaRPr lang="en-GB"/>
        </a:p>
      </dgm:t>
    </dgm:pt>
    <dgm:pt modelId="{A0F60C85-E364-4264-B4C5-6CD45495C067}">
      <dgm:prSet phldrT="[Text]"/>
      <dgm:spPr/>
      <dgm:t>
        <a:bodyPr/>
        <a:lstStyle/>
        <a:p>
          <a:r>
            <a:rPr lang="en-GB" dirty="0" smtClean="0"/>
            <a:t>Adoption of Health-risk Behaviours</a:t>
          </a:r>
          <a:endParaRPr lang="en-GB" dirty="0"/>
        </a:p>
      </dgm:t>
    </dgm:pt>
    <dgm:pt modelId="{793385CF-8EAB-4F95-8467-050D5011801A}" type="parTrans" cxnId="{69A5BDDA-A3C0-417D-B349-CBF15ECC39F0}">
      <dgm:prSet/>
      <dgm:spPr/>
      <dgm:t>
        <a:bodyPr/>
        <a:lstStyle/>
        <a:p>
          <a:endParaRPr lang="en-GB"/>
        </a:p>
      </dgm:t>
    </dgm:pt>
    <dgm:pt modelId="{C8BA407B-F97F-4072-AE46-4E2B6B81CDB8}" type="sibTrans" cxnId="{69A5BDDA-A3C0-417D-B349-CBF15ECC39F0}">
      <dgm:prSet/>
      <dgm:spPr/>
      <dgm:t>
        <a:bodyPr/>
        <a:lstStyle/>
        <a:p>
          <a:endParaRPr lang="en-GB"/>
        </a:p>
      </dgm:t>
    </dgm:pt>
    <dgm:pt modelId="{28FF4940-5EF4-4391-AD97-26AA742C36A2}">
      <dgm:prSet phldrT="[Text]"/>
      <dgm:spPr/>
      <dgm:t>
        <a:bodyPr/>
        <a:lstStyle/>
        <a:p>
          <a:r>
            <a:rPr lang="en-GB" dirty="0" smtClean="0"/>
            <a:t>Social, Emotional &amp; Cognitive Impairment</a:t>
          </a:r>
          <a:endParaRPr lang="en-GB" dirty="0"/>
        </a:p>
      </dgm:t>
    </dgm:pt>
    <dgm:pt modelId="{AF9DB55F-8BF8-4004-B628-8659A9011192}" type="parTrans" cxnId="{23CC140A-9AF8-40BB-A5EB-8B5B7AE96C78}">
      <dgm:prSet/>
      <dgm:spPr/>
      <dgm:t>
        <a:bodyPr/>
        <a:lstStyle/>
        <a:p>
          <a:endParaRPr lang="en-GB"/>
        </a:p>
      </dgm:t>
    </dgm:pt>
    <dgm:pt modelId="{6E1D6D13-12E2-4601-B6BA-74700109EC11}" type="sibTrans" cxnId="{23CC140A-9AF8-40BB-A5EB-8B5B7AE96C78}">
      <dgm:prSet/>
      <dgm:spPr/>
      <dgm:t>
        <a:bodyPr/>
        <a:lstStyle/>
        <a:p>
          <a:endParaRPr lang="en-GB"/>
        </a:p>
      </dgm:t>
    </dgm:pt>
    <dgm:pt modelId="{88FF3506-5A9E-486F-B979-568A66F6ECFC}">
      <dgm:prSet phldrT="[Text]"/>
      <dgm:spPr/>
      <dgm:t>
        <a:bodyPr/>
        <a:lstStyle/>
        <a:p>
          <a:r>
            <a:rPr lang="en-GB" dirty="0" smtClean="0"/>
            <a:t>Adverse Childhood Experiences</a:t>
          </a:r>
          <a:endParaRPr lang="en-GB" dirty="0"/>
        </a:p>
      </dgm:t>
    </dgm:pt>
    <dgm:pt modelId="{9356C1E3-8EEA-4777-AFE6-0FD0F65DE01F}" type="parTrans" cxnId="{8BC8A7C7-9C42-419D-8E86-C81FCE1AA7FE}">
      <dgm:prSet/>
      <dgm:spPr/>
      <dgm:t>
        <a:bodyPr/>
        <a:lstStyle/>
        <a:p>
          <a:endParaRPr lang="en-GB"/>
        </a:p>
      </dgm:t>
    </dgm:pt>
    <dgm:pt modelId="{7BEB6F14-C03C-4F41-83BF-F7EA81CB5EEB}" type="sibTrans" cxnId="{8BC8A7C7-9C42-419D-8E86-C81FCE1AA7FE}">
      <dgm:prSet/>
      <dgm:spPr/>
      <dgm:t>
        <a:bodyPr/>
        <a:lstStyle/>
        <a:p>
          <a:endParaRPr lang="en-GB"/>
        </a:p>
      </dgm:t>
    </dgm:pt>
    <dgm:pt modelId="{A44809C6-74B0-4CD8-B0F9-269F39DA6B75}" type="pres">
      <dgm:prSet presAssocID="{68E86E80-1BE2-450E-97F2-8C74AF9998BF}" presName="Name0" presStyleCnt="0">
        <dgm:presLayoutVars>
          <dgm:dir/>
          <dgm:animLvl val="lvl"/>
          <dgm:resizeHandles val="exact"/>
        </dgm:presLayoutVars>
      </dgm:prSet>
      <dgm:spPr/>
    </dgm:pt>
    <dgm:pt modelId="{42B4636F-53B3-419D-BD1C-75BD3C559A17}" type="pres">
      <dgm:prSet presAssocID="{FC195B3C-9881-4DED-A8D1-E32019E69CC9}" presName="Name8" presStyleCnt="0"/>
      <dgm:spPr/>
    </dgm:pt>
    <dgm:pt modelId="{4420FFC1-C3DF-4108-A04C-56D3205C41F2}" type="pres">
      <dgm:prSet presAssocID="{FC195B3C-9881-4DED-A8D1-E32019E69CC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151573-9BEE-4EEE-BB35-B71ABF4EF991}" type="pres">
      <dgm:prSet presAssocID="{FC195B3C-9881-4DED-A8D1-E32019E69C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A6FCF6-ABBF-4765-A3B3-09295A57A950}" type="pres">
      <dgm:prSet presAssocID="{6AE43043-4818-49F7-8A78-1BD71A879D34}" presName="Name8" presStyleCnt="0"/>
      <dgm:spPr/>
    </dgm:pt>
    <dgm:pt modelId="{E97B992F-DB42-4AA1-BE53-17DC4A2C5582}" type="pres">
      <dgm:prSet presAssocID="{6AE43043-4818-49F7-8A78-1BD71A879D3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E68532-BA3E-4EC4-A20E-91137242ED0D}" type="pres">
      <dgm:prSet presAssocID="{6AE43043-4818-49F7-8A78-1BD71A879D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57E539-B97E-42EE-85B6-8B642A93EA1E}" type="pres">
      <dgm:prSet presAssocID="{A0F60C85-E364-4264-B4C5-6CD45495C067}" presName="Name8" presStyleCnt="0"/>
      <dgm:spPr/>
    </dgm:pt>
    <dgm:pt modelId="{1B22FF52-A4F8-449E-840E-4F7BD2A7AED2}" type="pres">
      <dgm:prSet presAssocID="{A0F60C85-E364-4264-B4C5-6CD45495C06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9ED3C7-6B51-4859-A124-9C1BB946058D}" type="pres">
      <dgm:prSet presAssocID="{A0F60C85-E364-4264-B4C5-6CD45495C0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27A440-793C-40D9-9293-0ABD4354FE46}" type="pres">
      <dgm:prSet presAssocID="{28FF4940-5EF4-4391-AD97-26AA742C36A2}" presName="Name8" presStyleCnt="0"/>
      <dgm:spPr/>
    </dgm:pt>
    <dgm:pt modelId="{42AFA2D5-EC1F-49C7-95E9-65A1071DA659}" type="pres">
      <dgm:prSet presAssocID="{28FF4940-5EF4-4391-AD97-26AA742C36A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DF1C81-419B-4918-9F18-EB01B76CC5EA}" type="pres">
      <dgm:prSet presAssocID="{28FF4940-5EF4-4391-AD97-26AA742C36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E5F72F-F173-40DF-94B0-DC9CDE303FA6}" type="pres">
      <dgm:prSet presAssocID="{88FF3506-5A9E-486F-B979-568A66F6ECFC}" presName="Name8" presStyleCnt="0"/>
      <dgm:spPr/>
    </dgm:pt>
    <dgm:pt modelId="{670DF8D3-EA98-4D05-9123-C97FF8A6DB3F}" type="pres">
      <dgm:prSet presAssocID="{88FF3506-5A9E-486F-B979-568A66F6ECF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EA70DD-DC25-45A4-A024-A607FC299DFE}" type="pres">
      <dgm:prSet presAssocID="{88FF3506-5A9E-486F-B979-568A66F6EC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53BEA5-A8E9-4BF8-BB85-3213FCCEAF0A}" type="presOf" srcId="{28FF4940-5EF4-4391-AD97-26AA742C36A2}" destId="{42AFA2D5-EC1F-49C7-95E9-65A1071DA659}" srcOrd="0" destOrd="0" presId="urn:microsoft.com/office/officeart/2005/8/layout/pyramid1"/>
    <dgm:cxn modelId="{69A5BDDA-A3C0-417D-B349-CBF15ECC39F0}" srcId="{68E86E80-1BE2-450E-97F2-8C74AF9998BF}" destId="{A0F60C85-E364-4264-B4C5-6CD45495C067}" srcOrd="2" destOrd="0" parTransId="{793385CF-8EAB-4F95-8467-050D5011801A}" sibTransId="{C8BA407B-F97F-4072-AE46-4E2B6B81CDB8}"/>
    <dgm:cxn modelId="{91D2E4DE-44F0-41B8-B9A7-96B9A2849542}" type="presOf" srcId="{A0F60C85-E364-4264-B4C5-6CD45495C067}" destId="{1B22FF52-A4F8-449E-840E-4F7BD2A7AED2}" srcOrd="0" destOrd="0" presId="urn:microsoft.com/office/officeart/2005/8/layout/pyramid1"/>
    <dgm:cxn modelId="{7892A166-1158-41B8-9D42-992CAD8661F8}" type="presOf" srcId="{6AE43043-4818-49F7-8A78-1BD71A879D34}" destId="{E97B992F-DB42-4AA1-BE53-17DC4A2C5582}" srcOrd="0" destOrd="0" presId="urn:microsoft.com/office/officeart/2005/8/layout/pyramid1"/>
    <dgm:cxn modelId="{07FF7D70-348B-4567-9760-0C549F902DE7}" type="presOf" srcId="{28FF4940-5EF4-4391-AD97-26AA742C36A2}" destId="{1CDF1C81-419B-4918-9F18-EB01B76CC5EA}" srcOrd="1" destOrd="0" presId="urn:microsoft.com/office/officeart/2005/8/layout/pyramid1"/>
    <dgm:cxn modelId="{0F3D4A7E-A301-4903-BD53-E00B4CB61D92}" srcId="{68E86E80-1BE2-450E-97F2-8C74AF9998BF}" destId="{FC195B3C-9881-4DED-A8D1-E32019E69CC9}" srcOrd="0" destOrd="0" parTransId="{BE5962E1-1688-4F72-9148-A7E649A11F06}" sibTransId="{4E31C116-E507-49D8-AB36-18A818C40E06}"/>
    <dgm:cxn modelId="{C3818BB1-9D1F-487F-A879-3A2F9199E4A5}" type="presOf" srcId="{FC195B3C-9881-4DED-A8D1-E32019E69CC9}" destId="{4420FFC1-C3DF-4108-A04C-56D3205C41F2}" srcOrd="0" destOrd="0" presId="urn:microsoft.com/office/officeart/2005/8/layout/pyramid1"/>
    <dgm:cxn modelId="{8BC8A7C7-9C42-419D-8E86-C81FCE1AA7FE}" srcId="{68E86E80-1BE2-450E-97F2-8C74AF9998BF}" destId="{88FF3506-5A9E-486F-B979-568A66F6ECFC}" srcOrd="4" destOrd="0" parTransId="{9356C1E3-8EEA-4777-AFE6-0FD0F65DE01F}" sibTransId="{7BEB6F14-C03C-4F41-83BF-F7EA81CB5EEB}"/>
    <dgm:cxn modelId="{44A804D3-EA8B-43A1-AD6E-10FE8729E25E}" type="presOf" srcId="{FC195B3C-9881-4DED-A8D1-E32019E69CC9}" destId="{72151573-9BEE-4EEE-BB35-B71ABF4EF991}" srcOrd="1" destOrd="0" presId="urn:microsoft.com/office/officeart/2005/8/layout/pyramid1"/>
    <dgm:cxn modelId="{CD5DD633-0985-41E2-9144-28388DD424B3}" type="presOf" srcId="{6AE43043-4818-49F7-8A78-1BD71A879D34}" destId="{4AE68532-BA3E-4EC4-A20E-91137242ED0D}" srcOrd="1" destOrd="0" presId="urn:microsoft.com/office/officeart/2005/8/layout/pyramid1"/>
    <dgm:cxn modelId="{46C9C388-62AD-4EA5-8A0D-7053FCA88942}" type="presOf" srcId="{68E86E80-1BE2-450E-97F2-8C74AF9998BF}" destId="{A44809C6-74B0-4CD8-B0F9-269F39DA6B75}" srcOrd="0" destOrd="0" presId="urn:microsoft.com/office/officeart/2005/8/layout/pyramid1"/>
    <dgm:cxn modelId="{23CC140A-9AF8-40BB-A5EB-8B5B7AE96C78}" srcId="{68E86E80-1BE2-450E-97F2-8C74AF9998BF}" destId="{28FF4940-5EF4-4391-AD97-26AA742C36A2}" srcOrd="3" destOrd="0" parTransId="{AF9DB55F-8BF8-4004-B628-8659A9011192}" sibTransId="{6E1D6D13-12E2-4601-B6BA-74700109EC11}"/>
    <dgm:cxn modelId="{93F561FC-9C22-4177-B1B2-1CD30B03D3D5}" type="presOf" srcId="{88FF3506-5A9E-486F-B979-568A66F6ECFC}" destId="{670DF8D3-EA98-4D05-9123-C97FF8A6DB3F}" srcOrd="0" destOrd="0" presId="urn:microsoft.com/office/officeart/2005/8/layout/pyramid1"/>
    <dgm:cxn modelId="{574CD44C-EDEE-4AE5-824B-FE91311BE468}" type="presOf" srcId="{88FF3506-5A9E-486F-B979-568A66F6ECFC}" destId="{4DEA70DD-DC25-45A4-A024-A607FC299DFE}" srcOrd="1" destOrd="0" presId="urn:microsoft.com/office/officeart/2005/8/layout/pyramid1"/>
    <dgm:cxn modelId="{F61A9DC2-325F-4DAE-89FA-6836BB9F7474}" srcId="{68E86E80-1BE2-450E-97F2-8C74AF9998BF}" destId="{6AE43043-4818-49F7-8A78-1BD71A879D34}" srcOrd="1" destOrd="0" parTransId="{A13FDB41-A374-4880-BB1C-5E2155D1CCC5}" sibTransId="{6B1B3D70-63B1-4740-ABAC-01823FCBCE50}"/>
    <dgm:cxn modelId="{0507AB05-55B2-45AE-A3FF-9A24510BAC94}" type="presOf" srcId="{A0F60C85-E364-4264-B4C5-6CD45495C067}" destId="{A29ED3C7-6B51-4859-A124-9C1BB946058D}" srcOrd="1" destOrd="0" presId="urn:microsoft.com/office/officeart/2005/8/layout/pyramid1"/>
    <dgm:cxn modelId="{64216773-0694-4EE2-ADC1-48BF407A487A}" type="presParOf" srcId="{A44809C6-74B0-4CD8-B0F9-269F39DA6B75}" destId="{42B4636F-53B3-419D-BD1C-75BD3C559A17}" srcOrd="0" destOrd="0" presId="urn:microsoft.com/office/officeart/2005/8/layout/pyramid1"/>
    <dgm:cxn modelId="{721F32E5-FD05-4DB1-8CA0-2A33F1910C09}" type="presParOf" srcId="{42B4636F-53B3-419D-BD1C-75BD3C559A17}" destId="{4420FFC1-C3DF-4108-A04C-56D3205C41F2}" srcOrd="0" destOrd="0" presId="urn:microsoft.com/office/officeart/2005/8/layout/pyramid1"/>
    <dgm:cxn modelId="{8D535CE0-F62D-48EF-A697-8F66D34FC22A}" type="presParOf" srcId="{42B4636F-53B3-419D-BD1C-75BD3C559A17}" destId="{72151573-9BEE-4EEE-BB35-B71ABF4EF991}" srcOrd="1" destOrd="0" presId="urn:microsoft.com/office/officeart/2005/8/layout/pyramid1"/>
    <dgm:cxn modelId="{C8D68710-B5F6-4E48-92D0-0F45C3980BCB}" type="presParOf" srcId="{A44809C6-74B0-4CD8-B0F9-269F39DA6B75}" destId="{7FA6FCF6-ABBF-4765-A3B3-09295A57A950}" srcOrd="1" destOrd="0" presId="urn:microsoft.com/office/officeart/2005/8/layout/pyramid1"/>
    <dgm:cxn modelId="{B001C738-BBC6-42AD-B174-8ED795F41E27}" type="presParOf" srcId="{7FA6FCF6-ABBF-4765-A3B3-09295A57A950}" destId="{E97B992F-DB42-4AA1-BE53-17DC4A2C5582}" srcOrd="0" destOrd="0" presId="urn:microsoft.com/office/officeart/2005/8/layout/pyramid1"/>
    <dgm:cxn modelId="{21B07B6C-FE74-458A-9B7F-375678246F12}" type="presParOf" srcId="{7FA6FCF6-ABBF-4765-A3B3-09295A57A950}" destId="{4AE68532-BA3E-4EC4-A20E-91137242ED0D}" srcOrd="1" destOrd="0" presId="urn:microsoft.com/office/officeart/2005/8/layout/pyramid1"/>
    <dgm:cxn modelId="{A2081786-44EB-428A-81E6-671618A0CBFF}" type="presParOf" srcId="{A44809C6-74B0-4CD8-B0F9-269F39DA6B75}" destId="{6857E539-B97E-42EE-85B6-8B642A93EA1E}" srcOrd="2" destOrd="0" presId="urn:microsoft.com/office/officeart/2005/8/layout/pyramid1"/>
    <dgm:cxn modelId="{EEDF2CF8-24AE-4384-88E5-1C77B5F5BC74}" type="presParOf" srcId="{6857E539-B97E-42EE-85B6-8B642A93EA1E}" destId="{1B22FF52-A4F8-449E-840E-4F7BD2A7AED2}" srcOrd="0" destOrd="0" presId="urn:microsoft.com/office/officeart/2005/8/layout/pyramid1"/>
    <dgm:cxn modelId="{1E4EB046-C74A-4C3F-87D5-2DD8A602D25B}" type="presParOf" srcId="{6857E539-B97E-42EE-85B6-8B642A93EA1E}" destId="{A29ED3C7-6B51-4859-A124-9C1BB946058D}" srcOrd="1" destOrd="0" presId="urn:microsoft.com/office/officeart/2005/8/layout/pyramid1"/>
    <dgm:cxn modelId="{0DE41A20-4C58-45D8-A109-5083E1FFBC0F}" type="presParOf" srcId="{A44809C6-74B0-4CD8-B0F9-269F39DA6B75}" destId="{B527A440-793C-40D9-9293-0ABD4354FE46}" srcOrd="3" destOrd="0" presId="urn:microsoft.com/office/officeart/2005/8/layout/pyramid1"/>
    <dgm:cxn modelId="{EB7B0C6D-5ADD-46AD-B559-B9F907AC41FB}" type="presParOf" srcId="{B527A440-793C-40D9-9293-0ABD4354FE46}" destId="{42AFA2D5-EC1F-49C7-95E9-65A1071DA659}" srcOrd="0" destOrd="0" presId="urn:microsoft.com/office/officeart/2005/8/layout/pyramid1"/>
    <dgm:cxn modelId="{6D7E61A8-E33C-410D-860F-779665229AD8}" type="presParOf" srcId="{B527A440-793C-40D9-9293-0ABD4354FE46}" destId="{1CDF1C81-419B-4918-9F18-EB01B76CC5EA}" srcOrd="1" destOrd="0" presId="urn:microsoft.com/office/officeart/2005/8/layout/pyramid1"/>
    <dgm:cxn modelId="{C115A3FD-860A-4EF9-8FC0-9C7870CEA015}" type="presParOf" srcId="{A44809C6-74B0-4CD8-B0F9-269F39DA6B75}" destId="{1EE5F72F-F173-40DF-94B0-DC9CDE303FA6}" srcOrd="4" destOrd="0" presId="urn:microsoft.com/office/officeart/2005/8/layout/pyramid1"/>
    <dgm:cxn modelId="{516538EA-DBA9-4D28-A3DE-BD51344E4156}" type="presParOf" srcId="{1EE5F72F-F173-40DF-94B0-DC9CDE303FA6}" destId="{670DF8D3-EA98-4D05-9123-C97FF8A6DB3F}" srcOrd="0" destOrd="0" presId="urn:microsoft.com/office/officeart/2005/8/layout/pyramid1"/>
    <dgm:cxn modelId="{AC1B6FBD-0C6A-44D9-A3A9-A8B464C3082A}" type="presParOf" srcId="{1EE5F72F-F173-40DF-94B0-DC9CDE303FA6}" destId="{4DEA70DD-DC25-45A4-A024-A607FC299D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B2B64-8FE6-4D71-861F-7623960C6655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9C406884-583E-4266-8D2E-6B2EF422CA32}">
      <dgm:prSet phldrT="[Text]"/>
      <dgm:spPr/>
      <dgm:t>
        <a:bodyPr/>
        <a:lstStyle/>
        <a:p>
          <a:r>
            <a:rPr lang="en-GB" dirty="0" smtClean="0"/>
            <a:t>Trigger</a:t>
          </a:r>
          <a:endParaRPr lang="en-GB" dirty="0"/>
        </a:p>
      </dgm:t>
    </dgm:pt>
    <dgm:pt modelId="{8A43BE10-DFA6-460B-A3EC-3EBD63EE35A8}" type="parTrans" cxnId="{8DE70B8B-D628-4F4E-8F75-C4DC8D231161}">
      <dgm:prSet/>
      <dgm:spPr/>
      <dgm:t>
        <a:bodyPr/>
        <a:lstStyle/>
        <a:p>
          <a:endParaRPr lang="en-GB"/>
        </a:p>
      </dgm:t>
    </dgm:pt>
    <dgm:pt modelId="{321827A2-40BA-44D7-90ED-20E74ACF1762}" type="sibTrans" cxnId="{8DE70B8B-D628-4F4E-8F75-C4DC8D231161}">
      <dgm:prSet/>
      <dgm:spPr/>
      <dgm:t>
        <a:bodyPr/>
        <a:lstStyle/>
        <a:p>
          <a:endParaRPr lang="en-GB"/>
        </a:p>
      </dgm:t>
    </dgm:pt>
    <dgm:pt modelId="{3DF193AE-28FA-4E30-BCEA-4FEABAC56DFF}">
      <dgm:prSet phldrT="[Text]"/>
      <dgm:spPr/>
      <dgm:t>
        <a:bodyPr/>
        <a:lstStyle/>
        <a:p>
          <a:r>
            <a:rPr lang="en-GB" dirty="0" smtClean="0"/>
            <a:t>Emotion</a:t>
          </a:r>
          <a:endParaRPr lang="en-GB" dirty="0"/>
        </a:p>
      </dgm:t>
    </dgm:pt>
    <dgm:pt modelId="{A9BD054C-F52A-4467-97D9-35A0298BFDF5}" type="parTrans" cxnId="{C85836E2-65C4-485A-A674-4F0B59AD29A1}">
      <dgm:prSet/>
      <dgm:spPr/>
      <dgm:t>
        <a:bodyPr/>
        <a:lstStyle/>
        <a:p>
          <a:endParaRPr lang="en-GB"/>
        </a:p>
      </dgm:t>
    </dgm:pt>
    <dgm:pt modelId="{36C0C864-FCFA-472E-A5B8-D33ACD815450}" type="sibTrans" cxnId="{C85836E2-65C4-485A-A674-4F0B59AD29A1}">
      <dgm:prSet/>
      <dgm:spPr/>
      <dgm:t>
        <a:bodyPr/>
        <a:lstStyle/>
        <a:p>
          <a:endParaRPr lang="en-GB"/>
        </a:p>
      </dgm:t>
    </dgm:pt>
    <dgm:pt modelId="{EEAA7235-8C3D-4AE1-BA28-260A6C80B379}">
      <dgm:prSet phldrT="[Text]"/>
      <dgm:spPr/>
      <dgm:t>
        <a:bodyPr/>
        <a:lstStyle/>
        <a:p>
          <a:r>
            <a:rPr lang="en-GB" dirty="0" smtClean="0"/>
            <a:t>Response</a:t>
          </a:r>
          <a:endParaRPr lang="en-GB" dirty="0"/>
        </a:p>
      </dgm:t>
    </dgm:pt>
    <dgm:pt modelId="{77E35734-6012-4E2C-94E8-ADAAE78680AB}" type="parTrans" cxnId="{375439E7-F38E-4EED-8B42-B207CFBAADD0}">
      <dgm:prSet/>
      <dgm:spPr/>
      <dgm:t>
        <a:bodyPr/>
        <a:lstStyle/>
        <a:p>
          <a:endParaRPr lang="en-GB"/>
        </a:p>
      </dgm:t>
    </dgm:pt>
    <dgm:pt modelId="{D8237161-9876-4E9D-BA39-D3DFA88A6792}" type="sibTrans" cxnId="{375439E7-F38E-4EED-8B42-B207CFBAADD0}">
      <dgm:prSet/>
      <dgm:spPr/>
      <dgm:t>
        <a:bodyPr/>
        <a:lstStyle/>
        <a:p>
          <a:endParaRPr lang="en-GB"/>
        </a:p>
      </dgm:t>
    </dgm:pt>
    <dgm:pt modelId="{E34E4E61-221E-47AC-8B88-ABC63BDD1541}" type="pres">
      <dgm:prSet presAssocID="{683B2B64-8FE6-4D71-861F-7623960C6655}" presName="CompostProcess" presStyleCnt="0">
        <dgm:presLayoutVars>
          <dgm:dir/>
          <dgm:resizeHandles val="exact"/>
        </dgm:presLayoutVars>
      </dgm:prSet>
      <dgm:spPr/>
    </dgm:pt>
    <dgm:pt modelId="{735D1C2C-3316-4E9D-9246-3905A686BE62}" type="pres">
      <dgm:prSet presAssocID="{683B2B64-8FE6-4D71-861F-7623960C6655}" presName="arrow" presStyleLbl="bgShp" presStyleIdx="0" presStyleCnt="1"/>
      <dgm:spPr/>
    </dgm:pt>
    <dgm:pt modelId="{8F3FD33F-9869-4875-8A91-4CCD805651A7}" type="pres">
      <dgm:prSet presAssocID="{683B2B64-8FE6-4D71-861F-7623960C6655}" presName="linearProcess" presStyleCnt="0"/>
      <dgm:spPr/>
    </dgm:pt>
    <dgm:pt modelId="{5461B19D-C426-43E8-AF6D-0DD95395E1DB}" type="pres">
      <dgm:prSet presAssocID="{9C406884-583E-4266-8D2E-6B2EF422CA3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E10EB-6816-4816-BCEE-628D9C9DD4EA}" type="pres">
      <dgm:prSet presAssocID="{321827A2-40BA-44D7-90ED-20E74ACF1762}" presName="sibTrans" presStyleCnt="0"/>
      <dgm:spPr/>
    </dgm:pt>
    <dgm:pt modelId="{910BDB1D-0734-4181-BCEC-46DE59AD6CEA}" type="pres">
      <dgm:prSet presAssocID="{3DF193AE-28FA-4E30-BCEA-4FEABAC56DF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7B9D18-24A2-48E1-A012-241770791E80}" type="pres">
      <dgm:prSet presAssocID="{36C0C864-FCFA-472E-A5B8-D33ACD815450}" presName="sibTrans" presStyleCnt="0"/>
      <dgm:spPr/>
    </dgm:pt>
    <dgm:pt modelId="{7CBFAF8C-7A2A-4FD9-84EE-9D66ECEF4CB6}" type="pres">
      <dgm:prSet presAssocID="{EEAA7235-8C3D-4AE1-BA28-260A6C80B3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B5CD32A-2C8B-4194-BCCD-0F57E504E743}" type="presOf" srcId="{EEAA7235-8C3D-4AE1-BA28-260A6C80B379}" destId="{7CBFAF8C-7A2A-4FD9-84EE-9D66ECEF4CB6}" srcOrd="0" destOrd="0" presId="urn:microsoft.com/office/officeart/2005/8/layout/hProcess9"/>
    <dgm:cxn modelId="{8DE70B8B-D628-4F4E-8F75-C4DC8D231161}" srcId="{683B2B64-8FE6-4D71-861F-7623960C6655}" destId="{9C406884-583E-4266-8D2E-6B2EF422CA32}" srcOrd="0" destOrd="0" parTransId="{8A43BE10-DFA6-460B-A3EC-3EBD63EE35A8}" sibTransId="{321827A2-40BA-44D7-90ED-20E74ACF1762}"/>
    <dgm:cxn modelId="{C85836E2-65C4-485A-A674-4F0B59AD29A1}" srcId="{683B2B64-8FE6-4D71-861F-7623960C6655}" destId="{3DF193AE-28FA-4E30-BCEA-4FEABAC56DFF}" srcOrd="1" destOrd="0" parTransId="{A9BD054C-F52A-4467-97D9-35A0298BFDF5}" sibTransId="{36C0C864-FCFA-472E-A5B8-D33ACD815450}"/>
    <dgm:cxn modelId="{F36D1AF1-9B88-46F2-A6BA-5A1DEB80F4D9}" type="presOf" srcId="{3DF193AE-28FA-4E30-BCEA-4FEABAC56DFF}" destId="{910BDB1D-0734-4181-BCEC-46DE59AD6CEA}" srcOrd="0" destOrd="0" presId="urn:microsoft.com/office/officeart/2005/8/layout/hProcess9"/>
    <dgm:cxn modelId="{2BAAD8BA-F8D4-486F-9A01-B33D25BEA16F}" type="presOf" srcId="{683B2B64-8FE6-4D71-861F-7623960C6655}" destId="{E34E4E61-221E-47AC-8B88-ABC63BDD1541}" srcOrd="0" destOrd="0" presId="urn:microsoft.com/office/officeart/2005/8/layout/hProcess9"/>
    <dgm:cxn modelId="{375439E7-F38E-4EED-8B42-B207CFBAADD0}" srcId="{683B2B64-8FE6-4D71-861F-7623960C6655}" destId="{EEAA7235-8C3D-4AE1-BA28-260A6C80B379}" srcOrd="2" destOrd="0" parTransId="{77E35734-6012-4E2C-94E8-ADAAE78680AB}" sibTransId="{D8237161-9876-4E9D-BA39-D3DFA88A6792}"/>
    <dgm:cxn modelId="{EFF18594-B50E-432E-9350-E6B856BB18CB}" type="presOf" srcId="{9C406884-583E-4266-8D2E-6B2EF422CA32}" destId="{5461B19D-C426-43E8-AF6D-0DD95395E1DB}" srcOrd="0" destOrd="0" presId="urn:microsoft.com/office/officeart/2005/8/layout/hProcess9"/>
    <dgm:cxn modelId="{52E070EC-A7FB-4B8A-BAD6-FA90E860FF3C}" type="presParOf" srcId="{E34E4E61-221E-47AC-8B88-ABC63BDD1541}" destId="{735D1C2C-3316-4E9D-9246-3905A686BE62}" srcOrd="0" destOrd="0" presId="urn:microsoft.com/office/officeart/2005/8/layout/hProcess9"/>
    <dgm:cxn modelId="{1FF7BC5C-A6E1-43D7-80EB-A0AC8EF76305}" type="presParOf" srcId="{E34E4E61-221E-47AC-8B88-ABC63BDD1541}" destId="{8F3FD33F-9869-4875-8A91-4CCD805651A7}" srcOrd="1" destOrd="0" presId="urn:microsoft.com/office/officeart/2005/8/layout/hProcess9"/>
    <dgm:cxn modelId="{19F9C306-38BC-4F31-B927-0C94F59A0D55}" type="presParOf" srcId="{8F3FD33F-9869-4875-8A91-4CCD805651A7}" destId="{5461B19D-C426-43E8-AF6D-0DD95395E1DB}" srcOrd="0" destOrd="0" presId="urn:microsoft.com/office/officeart/2005/8/layout/hProcess9"/>
    <dgm:cxn modelId="{D1CCE13E-2F4A-434A-AFEB-9103436ECA4D}" type="presParOf" srcId="{8F3FD33F-9869-4875-8A91-4CCD805651A7}" destId="{8E4E10EB-6816-4816-BCEE-628D9C9DD4EA}" srcOrd="1" destOrd="0" presId="urn:microsoft.com/office/officeart/2005/8/layout/hProcess9"/>
    <dgm:cxn modelId="{7B7B2098-307C-488D-A308-26D61975BA79}" type="presParOf" srcId="{8F3FD33F-9869-4875-8A91-4CCD805651A7}" destId="{910BDB1D-0734-4181-BCEC-46DE59AD6CEA}" srcOrd="2" destOrd="0" presId="urn:microsoft.com/office/officeart/2005/8/layout/hProcess9"/>
    <dgm:cxn modelId="{664AE3BC-9CE0-4F49-ABFE-1434EA565B0D}" type="presParOf" srcId="{8F3FD33F-9869-4875-8A91-4CCD805651A7}" destId="{B57B9D18-24A2-48E1-A012-241770791E80}" srcOrd="3" destOrd="0" presId="urn:microsoft.com/office/officeart/2005/8/layout/hProcess9"/>
    <dgm:cxn modelId="{3B0961AC-B641-4344-A64F-788CA8284149}" type="presParOf" srcId="{8F3FD33F-9869-4875-8A91-4CCD805651A7}" destId="{7CBFAF8C-7A2A-4FD9-84EE-9D66ECEF4C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3B2B64-8FE6-4D71-861F-7623960C6655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9C406884-583E-4266-8D2E-6B2EF422CA32}">
      <dgm:prSet phldrT="[Text]"/>
      <dgm:spPr>
        <a:gradFill rotWithShape="0">
          <a:gsLst>
            <a:gs pos="0">
              <a:srgbClr val="FF0000"/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GB" dirty="0" smtClean="0"/>
            <a:t>A friend is angry with you</a:t>
          </a:r>
          <a:endParaRPr lang="en-GB" dirty="0"/>
        </a:p>
      </dgm:t>
    </dgm:pt>
    <dgm:pt modelId="{8A43BE10-DFA6-460B-A3EC-3EBD63EE35A8}" type="parTrans" cxnId="{8DE70B8B-D628-4F4E-8F75-C4DC8D231161}">
      <dgm:prSet/>
      <dgm:spPr/>
      <dgm:t>
        <a:bodyPr/>
        <a:lstStyle/>
        <a:p>
          <a:endParaRPr lang="en-GB"/>
        </a:p>
      </dgm:t>
    </dgm:pt>
    <dgm:pt modelId="{321827A2-40BA-44D7-90ED-20E74ACF1762}" type="sibTrans" cxnId="{8DE70B8B-D628-4F4E-8F75-C4DC8D231161}">
      <dgm:prSet/>
      <dgm:spPr/>
      <dgm:t>
        <a:bodyPr/>
        <a:lstStyle/>
        <a:p>
          <a:endParaRPr lang="en-GB"/>
        </a:p>
      </dgm:t>
    </dgm:pt>
    <dgm:pt modelId="{3DF193AE-28FA-4E30-BCEA-4FEABAC56DFF}">
      <dgm:prSet phldrT="[Text]"/>
      <dgm:spPr>
        <a:gradFill rotWithShape="0">
          <a:gsLst>
            <a:gs pos="0">
              <a:srgbClr val="FF0000"/>
            </a:gs>
            <a:gs pos="50000">
              <a:srgbClr val="FF0000"/>
            </a:gs>
            <a:gs pos="100000">
              <a:srgbClr val="FFFF00"/>
            </a:gs>
          </a:gsLst>
        </a:gradFill>
      </dgm:spPr>
      <dgm:t>
        <a:bodyPr/>
        <a:lstStyle/>
        <a:p>
          <a:r>
            <a:rPr lang="en-GB" dirty="0" smtClean="0"/>
            <a:t>You feel anger</a:t>
          </a:r>
          <a:endParaRPr lang="en-GB" dirty="0"/>
        </a:p>
      </dgm:t>
    </dgm:pt>
    <dgm:pt modelId="{A9BD054C-F52A-4467-97D9-35A0298BFDF5}" type="parTrans" cxnId="{C85836E2-65C4-485A-A674-4F0B59AD29A1}">
      <dgm:prSet/>
      <dgm:spPr/>
      <dgm:t>
        <a:bodyPr/>
        <a:lstStyle/>
        <a:p>
          <a:endParaRPr lang="en-GB"/>
        </a:p>
      </dgm:t>
    </dgm:pt>
    <dgm:pt modelId="{36C0C864-FCFA-472E-A5B8-D33ACD815450}" type="sibTrans" cxnId="{C85836E2-65C4-485A-A674-4F0B59AD29A1}">
      <dgm:prSet/>
      <dgm:spPr/>
      <dgm:t>
        <a:bodyPr/>
        <a:lstStyle/>
        <a:p>
          <a:endParaRPr lang="en-GB"/>
        </a:p>
      </dgm:t>
    </dgm:pt>
    <dgm:pt modelId="{EEAA7235-8C3D-4AE1-BA28-260A6C80B379}">
      <dgm:prSet phldrT="[Text]"/>
      <dgm:spPr>
        <a:gradFill rotWithShape="0">
          <a:gsLst>
            <a:gs pos="0">
              <a:srgbClr val="FF0000"/>
            </a:gs>
            <a:gs pos="5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GB" dirty="0" smtClean="0"/>
            <a:t>You argue</a:t>
          </a:r>
          <a:endParaRPr lang="en-GB" dirty="0"/>
        </a:p>
      </dgm:t>
    </dgm:pt>
    <dgm:pt modelId="{77E35734-6012-4E2C-94E8-ADAAE78680AB}" type="parTrans" cxnId="{375439E7-F38E-4EED-8B42-B207CFBAADD0}">
      <dgm:prSet/>
      <dgm:spPr/>
      <dgm:t>
        <a:bodyPr/>
        <a:lstStyle/>
        <a:p>
          <a:endParaRPr lang="en-GB"/>
        </a:p>
      </dgm:t>
    </dgm:pt>
    <dgm:pt modelId="{D8237161-9876-4E9D-BA39-D3DFA88A6792}" type="sibTrans" cxnId="{375439E7-F38E-4EED-8B42-B207CFBAADD0}">
      <dgm:prSet/>
      <dgm:spPr/>
      <dgm:t>
        <a:bodyPr/>
        <a:lstStyle/>
        <a:p>
          <a:endParaRPr lang="en-GB"/>
        </a:p>
      </dgm:t>
    </dgm:pt>
    <dgm:pt modelId="{E34E4E61-221E-47AC-8B88-ABC63BDD1541}" type="pres">
      <dgm:prSet presAssocID="{683B2B64-8FE6-4D71-861F-7623960C6655}" presName="CompostProcess" presStyleCnt="0">
        <dgm:presLayoutVars>
          <dgm:dir/>
          <dgm:resizeHandles val="exact"/>
        </dgm:presLayoutVars>
      </dgm:prSet>
      <dgm:spPr/>
    </dgm:pt>
    <dgm:pt modelId="{735D1C2C-3316-4E9D-9246-3905A686BE62}" type="pres">
      <dgm:prSet presAssocID="{683B2B64-8FE6-4D71-861F-7623960C6655}" presName="arrow" presStyleLbl="bgShp" presStyleIdx="0" presStyleCnt="1"/>
      <dgm:spPr/>
    </dgm:pt>
    <dgm:pt modelId="{8F3FD33F-9869-4875-8A91-4CCD805651A7}" type="pres">
      <dgm:prSet presAssocID="{683B2B64-8FE6-4D71-861F-7623960C6655}" presName="linearProcess" presStyleCnt="0"/>
      <dgm:spPr/>
    </dgm:pt>
    <dgm:pt modelId="{5461B19D-C426-43E8-AF6D-0DD95395E1DB}" type="pres">
      <dgm:prSet presAssocID="{9C406884-583E-4266-8D2E-6B2EF422CA3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E10EB-6816-4816-BCEE-628D9C9DD4EA}" type="pres">
      <dgm:prSet presAssocID="{321827A2-40BA-44D7-90ED-20E74ACF1762}" presName="sibTrans" presStyleCnt="0"/>
      <dgm:spPr/>
    </dgm:pt>
    <dgm:pt modelId="{910BDB1D-0734-4181-BCEC-46DE59AD6CEA}" type="pres">
      <dgm:prSet presAssocID="{3DF193AE-28FA-4E30-BCEA-4FEABAC56DF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7B9D18-24A2-48E1-A012-241770791E80}" type="pres">
      <dgm:prSet presAssocID="{36C0C864-FCFA-472E-A5B8-D33ACD815450}" presName="sibTrans" presStyleCnt="0"/>
      <dgm:spPr/>
    </dgm:pt>
    <dgm:pt modelId="{7CBFAF8C-7A2A-4FD9-84EE-9D66ECEF4CB6}" type="pres">
      <dgm:prSet presAssocID="{EEAA7235-8C3D-4AE1-BA28-260A6C80B3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D50FDA-27F0-4B52-A52C-27F641433BBF}" type="presOf" srcId="{9C406884-583E-4266-8D2E-6B2EF422CA32}" destId="{5461B19D-C426-43E8-AF6D-0DD95395E1DB}" srcOrd="0" destOrd="0" presId="urn:microsoft.com/office/officeart/2005/8/layout/hProcess9"/>
    <dgm:cxn modelId="{496C2CB6-F63F-4B3D-AF65-93B12BB03F05}" type="presOf" srcId="{3DF193AE-28FA-4E30-BCEA-4FEABAC56DFF}" destId="{910BDB1D-0734-4181-BCEC-46DE59AD6CEA}" srcOrd="0" destOrd="0" presId="urn:microsoft.com/office/officeart/2005/8/layout/hProcess9"/>
    <dgm:cxn modelId="{8DE70B8B-D628-4F4E-8F75-C4DC8D231161}" srcId="{683B2B64-8FE6-4D71-861F-7623960C6655}" destId="{9C406884-583E-4266-8D2E-6B2EF422CA32}" srcOrd="0" destOrd="0" parTransId="{8A43BE10-DFA6-460B-A3EC-3EBD63EE35A8}" sibTransId="{321827A2-40BA-44D7-90ED-20E74ACF1762}"/>
    <dgm:cxn modelId="{C85836E2-65C4-485A-A674-4F0B59AD29A1}" srcId="{683B2B64-8FE6-4D71-861F-7623960C6655}" destId="{3DF193AE-28FA-4E30-BCEA-4FEABAC56DFF}" srcOrd="1" destOrd="0" parTransId="{A9BD054C-F52A-4467-97D9-35A0298BFDF5}" sibTransId="{36C0C864-FCFA-472E-A5B8-D33ACD815450}"/>
    <dgm:cxn modelId="{15AE39FB-4D0E-4E99-9725-0F3486D08143}" type="presOf" srcId="{EEAA7235-8C3D-4AE1-BA28-260A6C80B379}" destId="{7CBFAF8C-7A2A-4FD9-84EE-9D66ECEF4CB6}" srcOrd="0" destOrd="0" presId="urn:microsoft.com/office/officeart/2005/8/layout/hProcess9"/>
    <dgm:cxn modelId="{375439E7-F38E-4EED-8B42-B207CFBAADD0}" srcId="{683B2B64-8FE6-4D71-861F-7623960C6655}" destId="{EEAA7235-8C3D-4AE1-BA28-260A6C80B379}" srcOrd="2" destOrd="0" parTransId="{77E35734-6012-4E2C-94E8-ADAAE78680AB}" sibTransId="{D8237161-9876-4E9D-BA39-D3DFA88A6792}"/>
    <dgm:cxn modelId="{906F15BD-9A1C-420F-916A-537DAD9D057D}" type="presOf" srcId="{683B2B64-8FE6-4D71-861F-7623960C6655}" destId="{E34E4E61-221E-47AC-8B88-ABC63BDD1541}" srcOrd="0" destOrd="0" presId="urn:microsoft.com/office/officeart/2005/8/layout/hProcess9"/>
    <dgm:cxn modelId="{D25586CC-87A8-4C99-9323-63CC8CEE0453}" type="presParOf" srcId="{E34E4E61-221E-47AC-8B88-ABC63BDD1541}" destId="{735D1C2C-3316-4E9D-9246-3905A686BE62}" srcOrd="0" destOrd="0" presId="urn:microsoft.com/office/officeart/2005/8/layout/hProcess9"/>
    <dgm:cxn modelId="{2A4B956E-23E7-4289-8EA3-FCB73E5310B9}" type="presParOf" srcId="{E34E4E61-221E-47AC-8B88-ABC63BDD1541}" destId="{8F3FD33F-9869-4875-8A91-4CCD805651A7}" srcOrd="1" destOrd="0" presId="urn:microsoft.com/office/officeart/2005/8/layout/hProcess9"/>
    <dgm:cxn modelId="{39B9E672-C455-4D66-86EA-DB2C114D834D}" type="presParOf" srcId="{8F3FD33F-9869-4875-8A91-4CCD805651A7}" destId="{5461B19D-C426-43E8-AF6D-0DD95395E1DB}" srcOrd="0" destOrd="0" presId="urn:microsoft.com/office/officeart/2005/8/layout/hProcess9"/>
    <dgm:cxn modelId="{3D2E83E5-3522-4B40-A23D-CA525282C87C}" type="presParOf" srcId="{8F3FD33F-9869-4875-8A91-4CCD805651A7}" destId="{8E4E10EB-6816-4816-BCEE-628D9C9DD4EA}" srcOrd="1" destOrd="0" presId="urn:microsoft.com/office/officeart/2005/8/layout/hProcess9"/>
    <dgm:cxn modelId="{C3AA42CF-1F8A-4CA9-A23D-F2A5179200EF}" type="presParOf" srcId="{8F3FD33F-9869-4875-8A91-4CCD805651A7}" destId="{910BDB1D-0734-4181-BCEC-46DE59AD6CEA}" srcOrd="2" destOrd="0" presId="urn:microsoft.com/office/officeart/2005/8/layout/hProcess9"/>
    <dgm:cxn modelId="{C03C5ACE-A29E-4F6B-BE51-C05D17F3EB23}" type="presParOf" srcId="{8F3FD33F-9869-4875-8A91-4CCD805651A7}" destId="{B57B9D18-24A2-48E1-A012-241770791E80}" srcOrd="3" destOrd="0" presId="urn:microsoft.com/office/officeart/2005/8/layout/hProcess9"/>
    <dgm:cxn modelId="{BC3E2A37-B060-4FB9-91A0-951C596B4233}" type="presParOf" srcId="{8F3FD33F-9869-4875-8A91-4CCD805651A7}" destId="{7CBFAF8C-7A2A-4FD9-84EE-9D66ECEF4C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3B2B64-8FE6-4D71-861F-7623960C6655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9C406884-583E-4266-8D2E-6B2EF422CA32}">
      <dgm:prSet phldrT="[Text]"/>
      <dgm:spPr>
        <a:gradFill rotWithShape="0">
          <a:gsLst>
            <a:gs pos="0">
              <a:srgbClr val="FF0000"/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GB" dirty="0" smtClean="0"/>
            <a:t>A friend is angry with you</a:t>
          </a:r>
          <a:endParaRPr lang="en-GB" dirty="0"/>
        </a:p>
      </dgm:t>
    </dgm:pt>
    <dgm:pt modelId="{8A43BE10-DFA6-460B-A3EC-3EBD63EE35A8}" type="parTrans" cxnId="{8DE70B8B-D628-4F4E-8F75-C4DC8D231161}">
      <dgm:prSet/>
      <dgm:spPr/>
      <dgm:t>
        <a:bodyPr/>
        <a:lstStyle/>
        <a:p>
          <a:endParaRPr lang="en-GB"/>
        </a:p>
      </dgm:t>
    </dgm:pt>
    <dgm:pt modelId="{321827A2-40BA-44D7-90ED-20E74ACF1762}" type="sibTrans" cxnId="{8DE70B8B-D628-4F4E-8F75-C4DC8D231161}">
      <dgm:prSet/>
      <dgm:spPr/>
      <dgm:t>
        <a:bodyPr/>
        <a:lstStyle/>
        <a:p>
          <a:endParaRPr lang="en-GB"/>
        </a:p>
      </dgm:t>
    </dgm:pt>
    <dgm:pt modelId="{3DF193AE-28FA-4E30-BCEA-4FEABAC56DFF}">
      <dgm:prSet phldrT="[Text]"/>
      <dgm:spPr>
        <a:gradFill rotWithShape="0">
          <a:gsLst>
            <a:gs pos="0">
              <a:srgbClr val="7030A0"/>
            </a:gs>
            <a:gs pos="50000">
              <a:srgbClr val="7030A0"/>
            </a:gs>
            <a:gs pos="100000">
              <a:srgbClr val="FFFF00"/>
            </a:gs>
          </a:gsLst>
        </a:gradFill>
      </dgm:spPr>
      <dgm:t>
        <a:bodyPr/>
        <a:lstStyle/>
        <a:p>
          <a:r>
            <a:rPr lang="en-GB" dirty="0" smtClean="0"/>
            <a:t>You feel fear</a:t>
          </a:r>
          <a:endParaRPr lang="en-GB" dirty="0"/>
        </a:p>
      </dgm:t>
    </dgm:pt>
    <dgm:pt modelId="{A9BD054C-F52A-4467-97D9-35A0298BFDF5}" type="parTrans" cxnId="{C85836E2-65C4-485A-A674-4F0B59AD29A1}">
      <dgm:prSet/>
      <dgm:spPr/>
      <dgm:t>
        <a:bodyPr/>
        <a:lstStyle/>
        <a:p>
          <a:endParaRPr lang="en-GB"/>
        </a:p>
      </dgm:t>
    </dgm:pt>
    <dgm:pt modelId="{36C0C864-FCFA-472E-A5B8-D33ACD815450}" type="sibTrans" cxnId="{C85836E2-65C4-485A-A674-4F0B59AD29A1}">
      <dgm:prSet/>
      <dgm:spPr/>
      <dgm:t>
        <a:bodyPr/>
        <a:lstStyle/>
        <a:p>
          <a:endParaRPr lang="en-GB"/>
        </a:p>
      </dgm:t>
    </dgm:pt>
    <dgm:pt modelId="{EEAA7235-8C3D-4AE1-BA28-260A6C80B379}">
      <dgm:prSet phldrT="[Text]"/>
      <dgm:spPr>
        <a:gradFill rotWithShape="0">
          <a:gsLst>
            <a:gs pos="0">
              <a:srgbClr val="7030A0"/>
            </a:gs>
            <a:gs pos="50000">
              <a:srgbClr val="7030A0"/>
            </a:gs>
            <a:gs pos="100000">
              <a:srgbClr val="7030A0"/>
            </a:gs>
          </a:gsLst>
        </a:gradFill>
      </dgm:spPr>
      <dgm:t>
        <a:bodyPr/>
        <a:lstStyle/>
        <a:p>
          <a:r>
            <a:rPr lang="en-GB" dirty="0" smtClean="0"/>
            <a:t>You imagine them leaving</a:t>
          </a:r>
          <a:endParaRPr lang="en-GB" dirty="0"/>
        </a:p>
      </dgm:t>
    </dgm:pt>
    <dgm:pt modelId="{77E35734-6012-4E2C-94E8-ADAAE78680AB}" type="parTrans" cxnId="{375439E7-F38E-4EED-8B42-B207CFBAADD0}">
      <dgm:prSet/>
      <dgm:spPr/>
      <dgm:t>
        <a:bodyPr/>
        <a:lstStyle/>
        <a:p>
          <a:endParaRPr lang="en-GB"/>
        </a:p>
      </dgm:t>
    </dgm:pt>
    <dgm:pt modelId="{D8237161-9876-4E9D-BA39-D3DFA88A6792}" type="sibTrans" cxnId="{375439E7-F38E-4EED-8B42-B207CFBAADD0}">
      <dgm:prSet/>
      <dgm:spPr/>
      <dgm:t>
        <a:bodyPr/>
        <a:lstStyle/>
        <a:p>
          <a:endParaRPr lang="en-GB"/>
        </a:p>
      </dgm:t>
    </dgm:pt>
    <dgm:pt modelId="{E34E4E61-221E-47AC-8B88-ABC63BDD1541}" type="pres">
      <dgm:prSet presAssocID="{683B2B64-8FE6-4D71-861F-7623960C6655}" presName="CompostProcess" presStyleCnt="0">
        <dgm:presLayoutVars>
          <dgm:dir/>
          <dgm:resizeHandles val="exact"/>
        </dgm:presLayoutVars>
      </dgm:prSet>
      <dgm:spPr/>
    </dgm:pt>
    <dgm:pt modelId="{735D1C2C-3316-4E9D-9246-3905A686BE62}" type="pres">
      <dgm:prSet presAssocID="{683B2B64-8FE6-4D71-861F-7623960C6655}" presName="arrow" presStyleLbl="bgShp" presStyleIdx="0" presStyleCnt="1"/>
      <dgm:spPr/>
    </dgm:pt>
    <dgm:pt modelId="{8F3FD33F-9869-4875-8A91-4CCD805651A7}" type="pres">
      <dgm:prSet presAssocID="{683B2B64-8FE6-4D71-861F-7623960C6655}" presName="linearProcess" presStyleCnt="0"/>
      <dgm:spPr/>
    </dgm:pt>
    <dgm:pt modelId="{5461B19D-C426-43E8-AF6D-0DD95395E1DB}" type="pres">
      <dgm:prSet presAssocID="{9C406884-583E-4266-8D2E-6B2EF422CA3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E10EB-6816-4816-BCEE-628D9C9DD4EA}" type="pres">
      <dgm:prSet presAssocID="{321827A2-40BA-44D7-90ED-20E74ACF1762}" presName="sibTrans" presStyleCnt="0"/>
      <dgm:spPr/>
    </dgm:pt>
    <dgm:pt modelId="{910BDB1D-0734-4181-BCEC-46DE59AD6CEA}" type="pres">
      <dgm:prSet presAssocID="{3DF193AE-28FA-4E30-BCEA-4FEABAC56DF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7B9D18-24A2-48E1-A012-241770791E80}" type="pres">
      <dgm:prSet presAssocID="{36C0C864-FCFA-472E-A5B8-D33ACD815450}" presName="sibTrans" presStyleCnt="0"/>
      <dgm:spPr/>
    </dgm:pt>
    <dgm:pt modelId="{7CBFAF8C-7A2A-4FD9-84EE-9D66ECEF4CB6}" type="pres">
      <dgm:prSet presAssocID="{EEAA7235-8C3D-4AE1-BA28-260A6C80B3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7D1B36-6BD8-4263-B6AB-BB85BF7FAD4B}" type="presOf" srcId="{683B2B64-8FE6-4D71-861F-7623960C6655}" destId="{E34E4E61-221E-47AC-8B88-ABC63BDD1541}" srcOrd="0" destOrd="0" presId="urn:microsoft.com/office/officeart/2005/8/layout/hProcess9"/>
    <dgm:cxn modelId="{B14822CA-CAE1-4998-B899-7E598C2A939E}" type="presOf" srcId="{EEAA7235-8C3D-4AE1-BA28-260A6C80B379}" destId="{7CBFAF8C-7A2A-4FD9-84EE-9D66ECEF4CB6}" srcOrd="0" destOrd="0" presId="urn:microsoft.com/office/officeart/2005/8/layout/hProcess9"/>
    <dgm:cxn modelId="{8DE70B8B-D628-4F4E-8F75-C4DC8D231161}" srcId="{683B2B64-8FE6-4D71-861F-7623960C6655}" destId="{9C406884-583E-4266-8D2E-6B2EF422CA32}" srcOrd="0" destOrd="0" parTransId="{8A43BE10-DFA6-460B-A3EC-3EBD63EE35A8}" sibTransId="{321827A2-40BA-44D7-90ED-20E74ACF1762}"/>
    <dgm:cxn modelId="{C85836E2-65C4-485A-A674-4F0B59AD29A1}" srcId="{683B2B64-8FE6-4D71-861F-7623960C6655}" destId="{3DF193AE-28FA-4E30-BCEA-4FEABAC56DFF}" srcOrd="1" destOrd="0" parTransId="{A9BD054C-F52A-4467-97D9-35A0298BFDF5}" sibTransId="{36C0C864-FCFA-472E-A5B8-D33ACD815450}"/>
    <dgm:cxn modelId="{375439E7-F38E-4EED-8B42-B207CFBAADD0}" srcId="{683B2B64-8FE6-4D71-861F-7623960C6655}" destId="{EEAA7235-8C3D-4AE1-BA28-260A6C80B379}" srcOrd="2" destOrd="0" parTransId="{77E35734-6012-4E2C-94E8-ADAAE78680AB}" sibTransId="{D8237161-9876-4E9D-BA39-D3DFA88A6792}"/>
    <dgm:cxn modelId="{A08E4F82-3887-4614-BEBC-46248D0020BD}" type="presOf" srcId="{3DF193AE-28FA-4E30-BCEA-4FEABAC56DFF}" destId="{910BDB1D-0734-4181-BCEC-46DE59AD6CEA}" srcOrd="0" destOrd="0" presId="urn:microsoft.com/office/officeart/2005/8/layout/hProcess9"/>
    <dgm:cxn modelId="{E169C5ED-67B7-4D4B-B526-9B3796FDD801}" type="presOf" srcId="{9C406884-583E-4266-8D2E-6B2EF422CA32}" destId="{5461B19D-C426-43E8-AF6D-0DD95395E1DB}" srcOrd="0" destOrd="0" presId="urn:microsoft.com/office/officeart/2005/8/layout/hProcess9"/>
    <dgm:cxn modelId="{B971A853-B039-4D0D-B7D9-1BBC0D63957E}" type="presParOf" srcId="{E34E4E61-221E-47AC-8B88-ABC63BDD1541}" destId="{735D1C2C-3316-4E9D-9246-3905A686BE62}" srcOrd="0" destOrd="0" presId="urn:microsoft.com/office/officeart/2005/8/layout/hProcess9"/>
    <dgm:cxn modelId="{4E94F227-36F1-4C40-89EF-DEF769DE7696}" type="presParOf" srcId="{E34E4E61-221E-47AC-8B88-ABC63BDD1541}" destId="{8F3FD33F-9869-4875-8A91-4CCD805651A7}" srcOrd="1" destOrd="0" presId="urn:microsoft.com/office/officeart/2005/8/layout/hProcess9"/>
    <dgm:cxn modelId="{58E19696-B085-41F8-BE6D-B988CB40307D}" type="presParOf" srcId="{8F3FD33F-9869-4875-8A91-4CCD805651A7}" destId="{5461B19D-C426-43E8-AF6D-0DD95395E1DB}" srcOrd="0" destOrd="0" presId="urn:microsoft.com/office/officeart/2005/8/layout/hProcess9"/>
    <dgm:cxn modelId="{FB8B7A6B-C67F-4600-9237-FAFAB125AE23}" type="presParOf" srcId="{8F3FD33F-9869-4875-8A91-4CCD805651A7}" destId="{8E4E10EB-6816-4816-BCEE-628D9C9DD4EA}" srcOrd="1" destOrd="0" presId="urn:microsoft.com/office/officeart/2005/8/layout/hProcess9"/>
    <dgm:cxn modelId="{F136AF59-BA95-4052-A7D9-F2C4AC4A07DF}" type="presParOf" srcId="{8F3FD33F-9869-4875-8A91-4CCD805651A7}" destId="{910BDB1D-0734-4181-BCEC-46DE59AD6CEA}" srcOrd="2" destOrd="0" presId="urn:microsoft.com/office/officeart/2005/8/layout/hProcess9"/>
    <dgm:cxn modelId="{3E14C48C-AD84-4003-88B2-C8D17893D08F}" type="presParOf" srcId="{8F3FD33F-9869-4875-8A91-4CCD805651A7}" destId="{B57B9D18-24A2-48E1-A012-241770791E80}" srcOrd="3" destOrd="0" presId="urn:microsoft.com/office/officeart/2005/8/layout/hProcess9"/>
    <dgm:cxn modelId="{85E942FF-D20D-4E4D-866F-A93C36162A67}" type="presParOf" srcId="{8F3FD33F-9869-4875-8A91-4CCD805651A7}" destId="{7CBFAF8C-7A2A-4FD9-84EE-9D66ECEF4C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3B2B64-8FE6-4D71-861F-7623960C6655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9C406884-583E-4266-8D2E-6B2EF422CA32}">
      <dgm:prSet phldrT="[Text]"/>
      <dgm:spPr>
        <a:gradFill rotWithShape="0">
          <a:gsLst>
            <a:gs pos="0">
              <a:srgbClr val="FF0000"/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GB" dirty="0" smtClean="0"/>
            <a:t>A friend is angry with you</a:t>
          </a:r>
          <a:endParaRPr lang="en-GB" dirty="0"/>
        </a:p>
      </dgm:t>
    </dgm:pt>
    <dgm:pt modelId="{8A43BE10-DFA6-460B-A3EC-3EBD63EE35A8}" type="parTrans" cxnId="{8DE70B8B-D628-4F4E-8F75-C4DC8D231161}">
      <dgm:prSet/>
      <dgm:spPr/>
      <dgm:t>
        <a:bodyPr/>
        <a:lstStyle/>
        <a:p>
          <a:endParaRPr lang="en-GB"/>
        </a:p>
      </dgm:t>
    </dgm:pt>
    <dgm:pt modelId="{321827A2-40BA-44D7-90ED-20E74ACF1762}" type="sibTrans" cxnId="{8DE70B8B-D628-4F4E-8F75-C4DC8D231161}">
      <dgm:prSet/>
      <dgm:spPr/>
      <dgm:t>
        <a:bodyPr/>
        <a:lstStyle/>
        <a:p>
          <a:endParaRPr lang="en-GB"/>
        </a:p>
      </dgm:t>
    </dgm:pt>
    <dgm:pt modelId="{3DF193AE-28FA-4E30-BCEA-4FEABAC56DFF}">
      <dgm:prSet phldrT="[Text]"/>
      <dgm:spPr>
        <a:gradFill rotWithShape="0">
          <a:gsLst>
            <a:gs pos="0">
              <a:srgbClr val="00B050"/>
            </a:gs>
            <a:gs pos="50000">
              <a:srgbClr val="00B050"/>
            </a:gs>
            <a:gs pos="100000">
              <a:srgbClr val="FFFF00"/>
            </a:gs>
          </a:gsLst>
        </a:gradFill>
      </dgm:spPr>
      <dgm:t>
        <a:bodyPr/>
        <a:lstStyle/>
        <a:p>
          <a:r>
            <a:rPr lang="en-GB" dirty="0" smtClean="0"/>
            <a:t>You feel disgust</a:t>
          </a:r>
          <a:endParaRPr lang="en-GB" dirty="0"/>
        </a:p>
      </dgm:t>
    </dgm:pt>
    <dgm:pt modelId="{A9BD054C-F52A-4467-97D9-35A0298BFDF5}" type="parTrans" cxnId="{C85836E2-65C4-485A-A674-4F0B59AD29A1}">
      <dgm:prSet/>
      <dgm:spPr/>
      <dgm:t>
        <a:bodyPr/>
        <a:lstStyle/>
        <a:p>
          <a:endParaRPr lang="en-GB"/>
        </a:p>
      </dgm:t>
    </dgm:pt>
    <dgm:pt modelId="{36C0C864-FCFA-472E-A5B8-D33ACD815450}" type="sibTrans" cxnId="{C85836E2-65C4-485A-A674-4F0B59AD29A1}">
      <dgm:prSet/>
      <dgm:spPr/>
      <dgm:t>
        <a:bodyPr/>
        <a:lstStyle/>
        <a:p>
          <a:endParaRPr lang="en-GB"/>
        </a:p>
      </dgm:t>
    </dgm:pt>
    <dgm:pt modelId="{EEAA7235-8C3D-4AE1-BA28-260A6C80B379}">
      <dgm:prSet phldrT="[Text]"/>
      <dgm:spPr>
        <a:gradFill rotWithShape="0">
          <a:gsLst>
            <a:gs pos="0">
              <a:srgbClr val="00B050"/>
            </a:gs>
            <a:gs pos="50000">
              <a:srgbClr val="00B050"/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en-GB" dirty="0" smtClean="0"/>
            <a:t>You belittle them</a:t>
          </a:r>
          <a:endParaRPr lang="en-GB" dirty="0"/>
        </a:p>
      </dgm:t>
    </dgm:pt>
    <dgm:pt modelId="{77E35734-6012-4E2C-94E8-ADAAE78680AB}" type="parTrans" cxnId="{375439E7-F38E-4EED-8B42-B207CFBAADD0}">
      <dgm:prSet/>
      <dgm:spPr/>
      <dgm:t>
        <a:bodyPr/>
        <a:lstStyle/>
        <a:p>
          <a:endParaRPr lang="en-GB"/>
        </a:p>
      </dgm:t>
    </dgm:pt>
    <dgm:pt modelId="{D8237161-9876-4E9D-BA39-D3DFA88A6792}" type="sibTrans" cxnId="{375439E7-F38E-4EED-8B42-B207CFBAADD0}">
      <dgm:prSet/>
      <dgm:spPr/>
      <dgm:t>
        <a:bodyPr/>
        <a:lstStyle/>
        <a:p>
          <a:endParaRPr lang="en-GB"/>
        </a:p>
      </dgm:t>
    </dgm:pt>
    <dgm:pt modelId="{E34E4E61-221E-47AC-8B88-ABC63BDD1541}" type="pres">
      <dgm:prSet presAssocID="{683B2B64-8FE6-4D71-861F-7623960C6655}" presName="CompostProcess" presStyleCnt="0">
        <dgm:presLayoutVars>
          <dgm:dir/>
          <dgm:resizeHandles val="exact"/>
        </dgm:presLayoutVars>
      </dgm:prSet>
      <dgm:spPr/>
    </dgm:pt>
    <dgm:pt modelId="{735D1C2C-3316-4E9D-9246-3905A686BE62}" type="pres">
      <dgm:prSet presAssocID="{683B2B64-8FE6-4D71-861F-7623960C6655}" presName="arrow" presStyleLbl="bgShp" presStyleIdx="0" presStyleCnt="1"/>
      <dgm:spPr/>
    </dgm:pt>
    <dgm:pt modelId="{8F3FD33F-9869-4875-8A91-4CCD805651A7}" type="pres">
      <dgm:prSet presAssocID="{683B2B64-8FE6-4D71-861F-7623960C6655}" presName="linearProcess" presStyleCnt="0"/>
      <dgm:spPr/>
    </dgm:pt>
    <dgm:pt modelId="{5461B19D-C426-43E8-AF6D-0DD95395E1DB}" type="pres">
      <dgm:prSet presAssocID="{9C406884-583E-4266-8D2E-6B2EF422CA3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E10EB-6816-4816-BCEE-628D9C9DD4EA}" type="pres">
      <dgm:prSet presAssocID="{321827A2-40BA-44D7-90ED-20E74ACF1762}" presName="sibTrans" presStyleCnt="0"/>
      <dgm:spPr/>
    </dgm:pt>
    <dgm:pt modelId="{910BDB1D-0734-4181-BCEC-46DE59AD6CEA}" type="pres">
      <dgm:prSet presAssocID="{3DF193AE-28FA-4E30-BCEA-4FEABAC56DF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7B9D18-24A2-48E1-A012-241770791E80}" type="pres">
      <dgm:prSet presAssocID="{36C0C864-FCFA-472E-A5B8-D33ACD815450}" presName="sibTrans" presStyleCnt="0"/>
      <dgm:spPr/>
    </dgm:pt>
    <dgm:pt modelId="{7CBFAF8C-7A2A-4FD9-84EE-9D66ECEF4CB6}" type="pres">
      <dgm:prSet presAssocID="{EEAA7235-8C3D-4AE1-BA28-260A6C80B3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4123DB6-634B-430D-829B-D915882E7673}" type="presOf" srcId="{683B2B64-8FE6-4D71-861F-7623960C6655}" destId="{E34E4E61-221E-47AC-8B88-ABC63BDD1541}" srcOrd="0" destOrd="0" presId="urn:microsoft.com/office/officeart/2005/8/layout/hProcess9"/>
    <dgm:cxn modelId="{40AC3076-FB87-476F-98E2-BC45E0A4552A}" type="presOf" srcId="{EEAA7235-8C3D-4AE1-BA28-260A6C80B379}" destId="{7CBFAF8C-7A2A-4FD9-84EE-9D66ECEF4CB6}" srcOrd="0" destOrd="0" presId="urn:microsoft.com/office/officeart/2005/8/layout/hProcess9"/>
    <dgm:cxn modelId="{8DE70B8B-D628-4F4E-8F75-C4DC8D231161}" srcId="{683B2B64-8FE6-4D71-861F-7623960C6655}" destId="{9C406884-583E-4266-8D2E-6B2EF422CA32}" srcOrd="0" destOrd="0" parTransId="{8A43BE10-DFA6-460B-A3EC-3EBD63EE35A8}" sibTransId="{321827A2-40BA-44D7-90ED-20E74ACF1762}"/>
    <dgm:cxn modelId="{C85836E2-65C4-485A-A674-4F0B59AD29A1}" srcId="{683B2B64-8FE6-4D71-861F-7623960C6655}" destId="{3DF193AE-28FA-4E30-BCEA-4FEABAC56DFF}" srcOrd="1" destOrd="0" parTransId="{A9BD054C-F52A-4467-97D9-35A0298BFDF5}" sibTransId="{36C0C864-FCFA-472E-A5B8-D33ACD815450}"/>
    <dgm:cxn modelId="{375439E7-F38E-4EED-8B42-B207CFBAADD0}" srcId="{683B2B64-8FE6-4D71-861F-7623960C6655}" destId="{EEAA7235-8C3D-4AE1-BA28-260A6C80B379}" srcOrd="2" destOrd="0" parTransId="{77E35734-6012-4E2C-94E8-ADAAE78680AB}" sibTransId="{D8237161-9876-4E9D-BA39-D3DFA88A6792}"/>
    <dgm:cxn modelId="{01525DBA-7156-47EB-941B-18068C9D8BBE}" type="presOf" srcId="{3DF193AE-28FA-4E30-BCEA-4FEABAC56DFF}" destId="{910BDB1D-0734-4181-BCEC-46DE59AD6CEA}" srcOrd="0" destOrd="0" presId="urn:microsoft.com/office/officeart/2005/8/layout/hProcess9"/>
    <dgm:cxn modelId="{37CB8C00-B4C8-421D-9C5C-1DC18D593A75}" type="presOf" srcId="{9C406884-583E-4266-8D2E-6B2EF422CA32}" destId="{5461B19D-C426-43E8-AF6D-0DD95395E1DB}" srcOrd="0" destOrd="0" presId="urn:microsoft.com/office/officeart/2005/8/layout/hProcess9"/>
    <dgm:cxn modelId="{905E77B1-5CAC-4954-A6F3-761B01306075}" type="presParOf" srcId="{E34E4E61-221E-47AC-8B88-ABC63BDD1541}" destId="{735D1C2C-3316-4E9D-9246-3905A686BE62}" srcOrd="0" destOrd="0" presId="urn:microsoft.com/office/officeart/2005/8/layout/hProcess9"/>
    <dgm:cxn modelId="{65C96248-45DD-4197-AC52-2A594D50F6BD}" type="presParOf" srcId="{E34E4E61-221E-47AC-8B88-ABC63BDD1541}" destId="{8F3FD33F-9869-4875-8A91-4CCD805651A7}" srcOrd="1" destOrd="0" presId="urn:microsoft.com/office/officeart/2005/8/layout/hProcess9"/>
    <dgm:cxn modelId="{BEF9B940-285E-4F11-B33E-D6F1111C3146}" type="presParOf" srcId="{8F3FD33F-9869-4875-8A91-4CCD805651A7}" destId="{5461B19D-C426-43E8-AF6D-0DD95395E1DB}" srcOrd="0" destOrd="0" presId="urn:microsoft.com/office/officeart/2005/8/layout/hProcess9"/>
    <dgm:cxn modelId="{F70E87EE-468B-44E1-9DC5-1DF5C80B9013}" type="presParOf" srcId="{8F3FD33F-9869-4875-8A91-4CCD805651A7}" destId="{8E4E10EB-6816-4816-BCEE-628D9C9DD4EA}" srcOrd="1" destOrd="0" presId="urn:microsoft.com/office/officeart/2005/8/layout/hProcess9"/>
    <dgm:cxn modelId="{08D17D96-85B5-4F21-A7EB-246C6990235D}" type="presParOf" srcId="{8F3FD33F-9869-4875-8A91-4CCD805651A7}" destId="{910BDB1D-0734-4181-BCEC-46DE59AD6CEA}" srcOrd="2" destOrd="0" presId="urn:microsoft.com/office/officeart/2005/8/layout/hProcess9"/>
    <dgm:cxn modelId="{A5D385E3-F21F-41D9-9EEF-B9DB1AF5BBB9}" type="presParOf" srcId="{8F3FD33F-9869-4875-8A91-4CCD805651A7}" destId="{B57B9D18-24A2-48E1-A012-241770791E80}" srcOrd="3" destOrd="0" presId="urn:microsoft.com/office/officeart/2005/8/layout/hProcess9"/>
    <dgm:cxn modelId="{64B28AA8-E3A1-471A-9233-8BAAFF040CC8}" type="presParOf" srcId="{8F3FD33F-9869-4875-8A91-4CCD805651A7}" destId="{7CBFAF8C-7A2A-4FD9-84EE-9D66ECEF4C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3B2B64-8FE6-4D71-861F-7623960C6655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9C406884-583E-4266-8D2E-6B2EF422CA32}">
      <dgm:prSet phldrT="[Text]"/>
      <dgm:spPr>
        <a:gradFill rotWithShape="0">
          <a:gsLst>
            <a:gs pos="0">
              <a:srgbClr val="FF0000"/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GB" dirty="0" smtClean="0"/>
            <a:t>A friend is angry with you</a:t>
          </a:r>
          <a:endParaRPr lang="en-GB" dirty="0"/>
        </a:p>
      </dgm:t>
    </dgm:pt>
    <dgm:pt modelId="{8A43BE10-DFA6-460B-A3EC-3EBD63EE35A8}" type="parTrans" cxnId="{8DE70B8B-D628-4F4E-8F75-C4DC8D231161}">
      <dgm:prSet/>
      <dgm:spPr/>
      <dgm:t>
        <a:bodyPr/>
        <a:lstStyle/>
        <a:p>
          <a:endParaRPr lang="en-GB"/>
        </a:p>
      </dgm:t>
    </dgm:pt>
    <dgm:pt modelId="{321827A2-40BA-44D7-90ED-20E74ACF1762}" type="sibTrans" cxnId="{8DE70B8B-D628-4F4E-8F75-C4DC8D231161}">
      <dgm:prSet/>
      <dgm:spPr/>
      <dgm:t>
        <a:bodyPr/>
        <a:lstStyle/>
        <a:p>
          <a:endParaRPr lang="en-GB"/>
        </a:p>
      </dgm:t>
    </dgm:pt>
    <dgm:pt modelId="{3DF193AE-28FA-4E30-BCEA-4FEABAC56DFF}">
      <dgm:prSet phldrT="[Text]"/>
      <dgm:spPr>
        <a:gradFill rotWithShape="0">
          <a:gsLst>
            <a:gs pos="0">
              <a:srgbClr val="0070C0"/>
            </a:gs>
            <a:gs pos="50000">
              <a:srgbClr val="0070C0"/>
            </a:gs>
            <a:gs pos="100000">
              <a:srgbClr val="FFFF00"/>
            </a:gs>
          </a:gsLst>
        </a:gradFill>
      </dgm:spPr>
      <dgm:t>
        <a:bodyPr/>
        <a:lstStyle/>
        <a:p>
          <a:r>
            <a:rPr lang="en-GB" dirty="0" smtClean="0"/>
            <a:t>You feel sadness</a:t>
          </a:r>
          <a:endParaRPr lang="en-GB" dirty="0"/>
        </a:p>
      </dgm:t>
    </dgm:pt>
    <dgm:pt modelId="{A9BD054C-F52A-4467-97D9-35A0298BFDF5}" type="parTrans" cxnId="{C85836E2-65C4-485A-A674-4F0B59AD29A1}">
      <dgm:prSet/>
      <dgm:spPr/>
      <dgm:t>
        <a:bodyPr/>
        <a:lstStyle/>
        <a:p>
          <a:endParaRPr lang="en-GB"/>
        </a:p>
      </dgm:t>
    </dgm:pt>
    <dgm:pt modelId="{36C0C864-FCFA-472E-A5B8-D33ACD815450}" type="sibTrans" cxnId="{C85836E2-65C4-485A-A674-4F0B59AD29A1}">
      <dgm:prSet/>
      <dgm:spPr/>
      <dgm:t>
        <a:bodyPr/>
        <a:lstStyle/>
        <a:p>
          <a:endParaRPr lang="en-GB"/>
        </a:p>
      </dgm:t>
    </dgm:pt>
    <dgm:pt modelId="{EEAA7235-8C3D-4AE1-BA28-260A6C80B379}">
      <dgm:prSet phldrT="[Text]"/>
      <dgm:spPr>
        <a:gradFill rotWithShape="0">
          <a:gsLst>
            <a:gs pos="0">
              <a:srgbClr val="0070C0"/>
            </a:gs>
            <a:gs pos="50000">
              <a:srgbClr val="0070C0"/>
            </a:gs>
            <a:gs pos="100000">
              <a:srgbClr val="0070C0"/>
            </a:gs>
          </a:gsLst>
        </a:gradFill>
      </dgm:spPr>
      <dgm:t>
        <a:bodyPr/>
        <a:lstStyle/>
        <a:p>
          <a:r>
            <a:rPr lang="en-GB" dirty="0" smtClean="0"/>
            <a:t>You are ashamed</a:t>
          </a:r>
          <a:endParaRPr lang="en-GB" dirty="0"/>
        </a:p>
      </dgm:t>
    </dgm:pt>
    <dgm:pt modelId="{77E35734-6012-4E2C-94E8-ADAAE78680AB}" type="parTrans" cxnId="{375439E7-F38E-4EED-8B42-B207CFBAADD0}">
      <dgm:prSet/>
      <dgm:spPr/>
      <dgm:t>
        <a:bodyPr/>
        <a:lstStyle/>
        <a:p>
          <a:endParaRPr lang="en-GB"/>
        </a:p>
      </dgm:t>
    </dgm:pt>
    <dgm:pt modelId="{D8237161-9876-4E9D-BA39-D3DFA88A6792}" type="sibTrans" cxnId="{375439E7-F38E-4EED-8B42-B207CFBAADD0}">
      <dgm:prSet/>
      <dgm:spPr/>
      <dgm:t>
        <a:bodyPr/>
        <a:lstStyle/>
        <a:p>
          <a:endParaRPr lang="en-GB"/>
        </a:p>
      </dgm:t>
    </dgm:pt>
    <dgm:pt modelId="{E34E4E61-221E-47AC-8B88-ABC63BDD1541}" type="pres">
      <dgm:prSet presAssocID="{683B2B64-8FE6-4D71-861F-7623960C6655}" presName="CompostProcess" presStyleCnt="0">
        <dgm:presLayoutVars>
          <dgm:dir/>
          <dgm:resizeHandles val="exact"/>
        </dgm:presLayoutVars>
      </dgm:prSet>
      <dgm:spPr/>
    </dgm:pt>
    <dgm:pt modelId="{735D1C2C-3316-4E9D-9246-3905A686BE62}" type="pres">
      <dgm:prSet presAssocID="{683B2B64-8FE6-4D71-861F-7623960C6655}" presName="arrow" presStyleLbl="bgShp" presStyleIdx="0" presStyleCnt="1"/>
      <dgm:spPr/>
    </dgm:pt>
    <dgm:pt modelId="{8F3FD33F-9869-4875-8A91-4CCD805651A7}" type="pres">
      <dgm:prSet presAssocID="{683B2B64-8FE6-4D71-861F-7623960C6655}" presName="linearProcess" presStyleCnt="0"/>
      <dgm:spPr/>
    </dgm:pt>
    <dgm:pt modelId="{5461B19D-C426-43E8-AF6D-0DD95395E1DB}" type="pres">
      <dgm:prSet presAssocID="{9C406884-583E-4266-8D2E-6B2EF422CA3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E10EB-6816-4816-BCEE-628D9C9DD4EA}" type="pres">
      <dgm:prSet presAssocID="{321827A2-40BA-44D7-90ED-20E74ACF1762}" presName="sibTrans" presStyleCnt="0"/>
      <dgm:spPr/>
    </dgm:pt>
    <dgm:pt modelId="{910BDB1D-0734-4181-BCEC-46DE59AD6CEA}" type="pres">
      <dgm:prSet presAssocID="{3DF193AE-28FA-4E30-BCEA-4FEABAC56DF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7B9D18-24A2-48E1-A012-241770791E80}" type="pres">
      <dgm:prSet presAssocID="{36C0C864-FCFA-472E-A5B8-D33ACD815450}" presName="sibTrans" presStyleCnt="0"/>
      <dgm:spPr/>
    </dgm:pt>
    <dgm:pt modelId="{7CBFAF8C-7A2A-4FD9-84EE-9D66ECEF4CB6}" type="pres">
      <dgm:prSet presAssocID="{EEAA7235-8C3D-4AE1-BA28-260A6C80B3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86033B-94DA-4420-A433-F75B5DAAE362}" type="presOf" srcId="{3DF193AE-28FA-4E30-BCEA-4FEABAC56DFF}" destId="{910BDB1D-0734-4181-BCEC-46DE59AD6CEA}" srcOrd="0" destOrd="0" presId="urn:microsoft.com/office/officeart/2005/8/layout/hProcess9"/>
    <dgm:cxn modelId="{8DE70B8B-D628-4F4E-8F75-C4DC8D231161}" srcId="{683B2B64-8FE6-4D71-861F-7623960C6655}" destId="{9C406884-583E-4266-8D2E-6B2EF422CA32}" srcOrd="0" destOrd="0" parTransId="{8A43BE10-DFA6-460B-A3EC-3EBD63EE35A8}" sibTransId="{321827A2-40BA-44D7-90ED-20E74ACF1762}"/>
    <dgm:cxn modelId="{C85836E2-65C4-485A-A674-4F0B59AD29A1}" srcId="{683B2B64-8FE6-4D71-861F-7623960C6655}" destId="{3DF193AE-28FA-4E30-BCEA-4FEABAC56DFF}" srcOrd="1" destOrd="0" parTransId="{A9BD054C-F52A-4467-97D9-35A0298BFDF5}" sibTransId="{36C0C864-FCFA-472E-A5B8-D33ACD815450}"/>
    <dgm:cxn modelId="{F99F8734-CB4B-4F9F-B955-B234FE3D3849}" type="presOf" srcId="{EEAA7235-8C3D-4AE1-BA28-260A6C80B379}" destId="{7CBFAF8C-7A2A-4FD9-84EE-9D66ECEF4CB6}" srcOrd="0" destOrd="0" presId="urn:microsoft.com/office/officeart/2005/8/layout/hProcess9"/>
    <dgm:cxn modelId="{8BCB1FCA-76A1-4508-9224-456B8BAA0170}" type="presOf" srcId="{683B2B64-8FE6-4D71-861F-7623960C6655}" destId="{E34E4E61-221E-47AC-8B88-ABC63BDD1541}" srcOrd="0" destOrd="0" presId="urn:microsoft.com/office/officeart/2005/8/layout/hProcess9"/>
    <dgm:cxn modelId="{375439E7-F38E-4EED-8B42-B207CFBAADD0}" srcId="{683B2B64-8FE6-4D71-861F-7623960C6655}" destId="{EEAA7235-8C3D-4AE1-BA28-260A6C80B379}" srcOrd="2" destOrd="0" parTransId="{77E35734-6012-4E2C-94E8-ADAAE78680AB}" sibTransId="{D8237161-9876-4E9D-BA39-D3DFA88A6792}"/>
    <dgm:cxn modelId="{DF970B4A-C2FF-4AB0-B013-E19A0249A06A}" type="presOf" srcId="{9C406884-583E-4266-8D2E-6B2EF422CA32}" destId="{5461B19D-C426-43E8-AF6D-0DD95395E1DB}" srcOrd="0" destOrd="0" presId="urn:microsoft.com/office/officeart/2005/8/layout/hProcess9"/>
    <dgm:cxn modelId="{4C2E597B-9955-4247-9414-570686F8B87C}" type="presParOf" srcId="{E34E4E61-221E-47AC-8B88-ABC63BDD1541}" destId="{735D1C2C-3316-4E9D-9246-3905A686BE62}" srcOrd="0" destOrd="0" presId="urn:microsoft.com/office/officeart/2005/8/layout/hProcess9"/>
    <dgm:cxn modelId="{149DCFCC-389B-4550-95FA-08A5475F598B}" type="presParOf" srcId="{E34E4E61-221E-47AC-8B88-ABC63BDD1541}" destId="{8F3FD33F-9869-4875-8A91-4CCD805651A7}" srcOrd="1" destOrd="0" presId="urn:microsoft.com/office/officeart/2005/8/layout/hProcess9"/>
    <dgm:cxn modelId="{83939301-F30D-4729-8BEC-14812DF8704C}" type="presParOf" srcId="{8F3FD33F-9869-4875-8A91-4CCD805651A7}" destId="{5461B19D-C426-43E8-AF6D-0DD95395E1DB}" srcOrd="0" destOrd="0" presId="urn:microsoft.com/office/officeart/2005/8/layout/hProcess9"/>
    <dgm:cxn modelId="{EF624394-5E40-4EB7-A3D2-90F59B4B6CD6}" type="presParOf" srcId="{8F3FD33F-9869-4875-8A91-4CCD805651A7}" destId="{8E4E10EB-6816-4816-BCEE-628D9C9DD4EA}" srcOrd="1" destOrd="0" presId="urn:microsoft.com/office/officeart/2005/8/layout/hProcess9"/>
    <dgm:cxn modelId="{5561EB6A-A31F-463C-9AC3-C591FB8F9CA5}" type="presParOf" srcId="{8F3FD33F-9869-4875-8A91-4CCD805651A7}" destId="{910BDB1D-0734-4181-BCEC-46DE59AD6CEA}" srcOrd="2" destOrd="0" presId="urn:microsoft.com/office/officeart/2005/8/layout/hProcess9"/>
    <dgm:cxn modelId="{18966B56-46BC-4AD1-8523-45C9D3CF86CE}" type="presParOf" srcId="{8F3FD33F-9869-4875-8A91-4CCD805651A7}" destId="{B57B9D18-24A2-48E1-A012-241770791E80}" srcOrd="3" destOrd="0" presId="urn:microsoft.com/office/officeart/2005/8/layout/hProcess9"/>
    <dgm:cxn modelId="{A00E615F-6A9F-44FD-86CB-BE3D1F09CE4F}" type="presParOf" srcId="{8F3FD33F-9869-4875-8A91-4CCD805651A7}" destId="{7CBFAF8C-7A2A-4FD9-84EE-9D66ECEF4C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3B2B64-8FE6-4D71-861F-7623960C6655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9C406884-583E-4266-8D2E-6B2EF422CA32}">
      <dgm:prSet phldrT="[Text]"/>
      <dgm:spPr>
        <a:gradFill rotWithShape="0">
          <a:gsLst>
            <a:gs pos="0">
              <a:srgbClr val="FF0000"/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GB" dirty="0" smtClean="0"/>
            <a:t>A friend is angry with you</a:t>
          </a:r>
          <a:endParaRPr lang="en-GB" dirty="0"/>
        </a:p>
      </dgm:t>
    </dgm:pt>
    <dgm:pt modelId="{8A43BE10-DFA6-460B-A3EC-3EBD63EE35A8}" type="parTrans" cxnId="{8DE70B8B-D628-4F4E-8F75-C4DC8D231161}">
      <dgm:prSet/>
      <dgm:spPr/>
      <dgm:t>
        <a:bodyPr/>
        <a:lstStyle/>
        <a:p>
          <a:endParaRPr lang="en-GB"/>
        </a:p>
      </dgm:t>
    </dgm:pt>
    <dgm:pt modelId="{321827A2-40BA-44D7-90ED-20E74ACF1762}" type="sibTrans" cxnId="{8DE70B8B-D628-4F4E-8F75-C4DC8D231161}">
      <dgm:prSet/>
      <dgm:spPr/>
      <dgm:t>
        <a:bodyPr/>
        <a:lstStyle/>
        <a:p>
          <a:endParaRPr lang="en-GB"/>
        </a:p>
      </dgm:t>
    </dgm:pt>
    <dgm:pt modelId="{3DF193AE-28FA-4E30-BCEA-4FEABAC56DFF}">
      <dgm:prSet phldrT="[Text]"/>
      <dgm:spPr>
        <a:gradFill rotWithShape="0">
          <a:gsLst>
            <a:gs pos="0">
              <a:srgbClr val="FFFF00"/>
            </a:gs>
            <a:gs pos="50000">
              <a:srgbClr val="FFFF00"/>
            </a:gs>
            <a:gs pos="100000">
              <a:srgbClr val="FFFF00"/>
            </a:gs>
          </a:gsLst>
        </a:gradFill>
      </dgm:spPr>
      <dgm:t>
        <a:bodyPr/>
        <a:lstStyle/>
        <a:p>
          <a:r>
            <a:rPr lang="en-GB" dirty="0" smtClean="0">
              <a:solidFill>
                <a:srgbClr val="FF0000"/>
              </a:solidFill>
            </a:rPr>
            <a:t>You feel Joy</a:t>
          </a:r>
          <a:endParaRPr lang="en-GB" dirty="0">
            <a:solidFill>
              <a:srgbClr val="FF0000"/>
            </a:solidFill>
          </a:endParaRPr>
        </a:p>
      </dgm:t>
    </dgm:pt>
    <dgm:pt modelId="{A9BD054C-F52A-4467-97D9-35A0298BFDF5}" type="parTrans" cxnId="{C85836E2-65C4-485A-A674-4F0B59AD29A1}">
      <dgm:prSet/>
      <dgm:spPr/>
      <dgm:t>
        <a:bodyPr/>
        <a:lstStyle/>
        <a:p>
          <a:endParaRPr lang="en-GB"/>
        </a:p>
      </dgm:t>
    </dgm:pt>
    <dgm:pt modelId="{36C0C864-FCFA-472E-A5B8-D33ACD815450}" type="sibTrans" cxnId="{C85836E2-65C4-485A-A674-4F0B59AD29A1}">
      <dgm:prSet/>
      <dgm:spPr/>
      <dgm:t>
        <a:bodyPr/>
        <a:lstStyle/>
        <a:p>
          <a:endParaRPr lang="en-GB"/>
        </a:p>
      </dgm:t>
    </dgm:pt>
    <dgm:pt modelId="{EEAA7235-8C3D-4AE1-BA28-260A6C80B379}">
      <dgm:prSet phldrT="[Text]"/>
      <dgm:spPr>
        <a:gradFill rotWithShape="0">
          <a:gsLst>
            <a:gs pos="0">
              <a:srgbClr val="FFFF00"/>
            </a:gs>
            <a:gs pos="50000">
              <a:srgbClr val="FFFF00"/>
            </a:gs>
            <a:gs pos="100000">
              <a:srgbClr val="FFFF00"/>
            </a:gs>
          </a:gsLst>
        </a:gradFill>
      </dgm:spPr>
      <dgm:t>
        <a:bodyPr/>
        <a:lstStyle/>
        <a:p>
          <a:r>
            <a:rPr lang="en-GB" dirty="0" smtClean="0">
              <a:solidFill>
                <a:srgbClr val="FF0000"/>
              </a:solidFill>
            </a:rPr>
            <a:t>You gloat</a:t>
          </a:r>
          <a:endParaRPr lang="en-GB" dirty="0">
            <a:solidFill>
              <a:srgbClr val="FF0000"/>
            </a:solidFill>
          </a:endParaRPr>
        </a:p>
      </dgm:t>
    </dgm:pt>
    <dgm:pt modelId="{77E35734-6012-4E2C-94E8-ADAAE78680AB}" type="parTrans" cxnId="{375439E7-F38E-4EED-8B42-B207CFBAADD0}">
      <dgm:prSet/>
      <dgm:spPr/>
      <dgm:t>
        <a:bodyPr/>
        <a:lstStyle/>
        <a:p>
          <a:endParaRPr lang="en-GB"/>
        </a:p>
      </dgm:t>
    </dgm:pt>
    <dgm:pt modelId="{D8237161-9876-4E9D-BA39-D3DFA88A6792}" type="sibTrans" cxnId="{375439E7-F38E-4EED-8B42-B207CFBAADD0}">
      <dgm:prSet/>
      <dgm:spPr/>
      <dgm:t>
        <a:bodyPr/>
        <a:lstStyle/>
        <a:p>
          <a:endParaRPr lang="en-GB"/>
        </a:p>
      </dgm:t>
    </dgm:pt>
    <dgm:pt modelId="{E34E4E61-221E-47AC-8B88-ABC63BDD1541}" type="pres">
      <dgm:prSet presAssocID="{683B2B64-8FE6-4D71-861F-7623960C6655}" presName="CompostProcess" presStyleCnt="0">
        <dgm:presLayoutVars>
          <dgm:dir/>
          <dgm:resizeHandles val="exact"/>
        </dgm:presLayoutVars>
      </dgm:prSet>
      <dgm:spPr/>
    </dgm:pt>
    <dgm:pt modelId="{735D1C2C-3316-4E9D-9246-3905A686BE62}" type="pres">
      <dgm:prSet presAssocID="{683B2B64-8FE6-4D71-861F-7623960C6655}" presName="arrow" presStyleLbl="bgShp" presStyleIdx="0" presStyleCnt="1"/>
      <dgm:spPr/>
    </dgm:pt>
    <dgm:pt modelId="{8F3FD33F-9869-4875-8A91-4CCD805651A7}" type="pres">
      <dgm:prSet presAssocID="{683B2B64-8FE6-4D71-861F-7623960C6655}" presName="linearProcess" presStyleCnt="0"/>
      <dgm:spPr/>
    </dgm:pt>
    <dgm:pt modelId="{5461B19D-C426-43E8-AF6D-0DD95395E1DB}" type="pres">
      <dgm:prSet presAssocID="{9C406884-583E-4266-8D2E-6B2EF422CA3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E10EB-6816-4816-BCEE-628D9C9DD4EA}" type="pres">
      <dgm:prSet presAssocID="{321827A2-40BA-44D7-90ED-20E74ACF1762}" presName="sibTrans" presStyleCnt="0"/>
      <dgm:spPr/>
    </dgm:pt>
    <dgm:pt modelId="{910BDB1D-0734-4181-BCEC-46DE59AD6CEA}" type="pres">
      <dgm:prSet presAssocID="{3DF193AE-28FA-4E30-BCEA-4FEABAC56DF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7B9D18-24A2-48E1-A012-241770791E80}" type="pres">
      <dgm:prSet presAssocID="{36C0C864-FCFA-472E-A5B8-D33ACD815450}" presName="sibTrans" presStyleCnt="0"/>
      <dgm:spPr/>
    </dgm:pt>
    <dgm:pt modelId="{7CBFAF8C-7A2A-4FD9-84EE-9D66ECEF4CB6}" type="pres">
      <dgm:prSet presAssocID="{EEAA7235-8C3D-4AE1-BA28-260A6C80B3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A4E5E6-C059-4231-908E-1D47513D5CD9}" type="presOf" srcId="{EEAA7235-8C3D-4AE1-BA28-260A6C80B379}" destId="{7CBFAF8C-7A2A-4FD9-84EE-9D66ECEF4CB6}" srcOrd="0" destOrd="0" presId="urn:microsoft.com/office/officeart/2005/8/layout/hProcess9"/>
    <dgm:cxn modelId="{DFBFF5C7-64D5-450B-AFC5-035E2BE39FCA}" type="presOf" srcId="{3DF193AE-28FA-4E30-BCEA-4FEABAC56DFF}" destId="{910BDB1D-0734-4181-BCEC-46DE59AD6CEA}" srcOrd="0" destOrd="0" presId="urn:microsoft.com/office/officeart/2005/8/layout/hProcess9"/>
    <dgm:cxn modelId="{8DE70B8B-D628-4F4E-8F75-C4DC8D231161}" srcId="{683B2B64-8FE6-4D71-861F-7623960C6655}" destId="{9C406884-583E-4266-8D2E-6B2EF422CA32}" srcOrd="0" destOrd="0" parTransId="{8A43BE10-DFA6-460B-A3EC-3EBD63EE35A8}" sibTransId="{321827A2-40BA-44D7-90ED-20E74ACF1762}"/>
    <dgm:cxn modelId="{C85836E2-65C4-485A-A674-4F0B59AD29A1}" srcId="{683B2B64-8FE6-4D71-861F-7623960C6655}" destId="{3DF193AE-28FA-4E30-BCEA-4FEABAC56DFF}" srcOrd="1" destOrd="0" parTransId="{A9BD054C-F52A-4467-97D9-35A0298BFDF5}" sibTransId="{36C0C864-FCFA-472E-A5B8-D33ACD815450}"/>
    <dgm:cxn modelId="{050EF96B-2CC1-44B6-8FD3-486C81D62D8F}" type="presOf" srcId="{9C406884-583E-4266-8D2E-6B2EF422CA32}" destId="{5461B19D-C426-43E8-AF6D-0DD95395E1DB}" srcOrd="0" destOrd="0" presId="urn:microsoft.com/office/officeart/2005/8/layout/hProcess9"/>
    <dgm:cxn modelId="{05082AD1-1B54-4478-AAEE-C305B249B79F}" type="presOf" srcId="{683B2B64-8FE6-4D71-861F-7623960C6655}" destId="{E34E4E61-221E-47AC-8B88-ABC63BDD1541}" srcOrd="0" destOrd="0" presId="urn:microsoft.com/office/officeart/2005/8/layout/hProcess9"/>
    <dgm:cxn modelId="{375439E7-F38E-4EED-8B42-B207CFBAADD0}" srcId="{683B2B64-8FE6-4D71-861F-7623960C6655}" destId="{EEAA7235-8C3D-4AE1-BA28-260A6C80B379}" srcOrd="2" destOrd="0" parTransId="{77E35734-6012-4E2C-94E8-ADAAE78680AB}" sibTransId="{D8237161-9876-4E9D-BA39-D3DFA88A6792}"/>
    <dgm:cxn modelId="{8FBBCD57-A42D-4BF2-880F-2116CF7B1527}" type="presParOf" srcId="{E34E4E61-221E-47AC-8B88-ABC63BDD1541}" destId="{735D1C2C-3316-4E9D-9246-3905A686BE62}" srcOrd="0" destOrd="0" presId="urn:microsoft.com/office/officeart/2005/8/layout/hProcess9"/>
    <dgm:cxn modelId="{F9F1E213-3180-4CF5-9549-F535AEFE7F21}" type="presParOf" srcId="{E34E4E61-221E-47AC-8B88-ABC63BDD1541}" destId="{8F3FD33F-9869-4875-8A91-4CCD805651A7}" srcOrd="1" destOrd="0" presId="urn:microsoft.com/office/officeart/2005/8/layout/hProcess9"/>
    <dgm:cxn modelId="{04AE8C9C-6AD2-45AE-86E7-93B2828B8F61}" type="presParOf" srcId="{8F3FD33F-9869-4875-8A91-4CCD805651A7}" destId="{5461B19D-C426-43E8-AF6D-0DD95395E1DB}" srcOrd="0" destOrd="0" presId="urn:microsoft.com/office/officeart/2005/8/layout/hProcess9"/>
    <dgm:cxn modelId="{B36F6B98-06D8-498A-B207-10F426888D06}" type="presParOf" srcId="{8F3FD33F-9869-4875-8A91-4CCD805651A7}" destId="{8E4E10EB-6816-4816-BCEE-628D9C9DD4EA}" srcOrd="1" destOrd="0" presId="urn:microsoft.com/office/officeart/2005/8/layout/hProcess9"/>
    <dgm:cxn modelId="{0D3C0536-6D59-4A0F-A992-63BF6AF0CF15}" type="presParOf" srcId="{8F3FD33F-9869-4875-8A91-4CCD805651A7}" destId="{910BDB1D-0734-4181-BCEC-46DE59AD6CEA}" srcOrd="2" destOrd="0" presId="urn:microsoft.com/office/officeart/2005/8/layout/hProcess9"/>
    <dgm:cxn modelId="{F83B79C6-7D65-4CB9-8462-EDD965E67941}" type="presParOf" srcId="{8F3FD33F-9869-4875-8A91-4CCD805651A7}" destId="{B57B9D18-24A2-48E1-A012-241770791E80}" srcOrd="3" destOrd="0" presId="urn:microsoft.com/office/officeart/2005/8/layout/hProcess9"/>
    <dgm:cxn modelId="{072D446E-E21A-49D9-8F40-99E2AB06E833}" type="presParOf" srcId="{8F3FD33F-9869-4875-8A91-4CCD805651A7}" destId="{7CBFAF8C-7A2A-4FD9-84EE-9D66ECEF4C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3B2B64-8FE6-4D71-861F-7623960C6655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9C406884-583E-4266-8D2E-6B2EF422CA32}">
      <dgm:prSet phldrT="[Text]"/>
      <dgm:spPr/>
      <dgm:t>
        <a:bodyPr/>
        <a:lstStyle/>
        <a:p>
          <a:r>
            <a:rPr lang="en-GB" dirty="0" smtClean="0"/>
            <a:t>Trigger</a:t>
          </a:r>
          <a:endParaRPr lang="en-GB" dirty="0"/>
        </a:p>
      </dgm:t>
    </dgm:pt>
    <dgm:pt modelId="{8A43BE10-DFA6-460B-A3EC-3EBD63EE35A8}" type="parTrans" cxnId="{8DE70B8B-D628-4F4E-8F75-C4DC8D231161}">
      <dgm:prSet/>
      <dgm:spPr/>
      <dgm:t>
        <a:bodyPr/>
        <a:lstStyle/>
        <a:p>
          <a:endParaRPr lang="en-GB"/>
        </a:p>
      </dgm:t>
    </dgm:pt>
    <dgm:pt modelId="{321827A2-40BA-44D7-90ED-20E74ACF1762}" type="sibTrans" cxnId="{8DE70B8B-D628-4F4E-8F75-C4DC8D231161}">
      <dgm:prSet/>
      <dgm:spPr/>
      <dgm:t>
        <a:bodyPr/>
        <a:lstStyle/>
        <a:p>
          <a:endParaRPr lang="en-GB"/>
        </a:p>
      </dgm:t>
    </dgm:pt>
    <dgm:pt modelId="{3DF193AE-28FA-4E30-BCEA-4FEABAC56DFF}">
      <dgm:prSet phldrT="[Text]"/>
      <dgm:spPr/>
      <dgm:t>
        <a:bodyPr/>
        <a:lstStyle/>
        <a:p>
          <a:r>
            <a:rPr lang="en-GB" dirty="0" smtClean="0"/>
            <a:t>Emotion</a:t>
          </a:r>
          <a:endParaRPr lang="en-GB" dirty="0"/>
        </a:p>
      </dgm:t>
    </dgm:pt>
    <dgm:pt modelId="{A9BD054C-F52A-4467-97D9-35A0298BFDF5}" type="parTrans" cxnId="{C85836E2-65C4-485A-A674-4F0B59AD29A1}">
      <dgm:prSet/>
      <dgm:spPr/>
      <dgm:t>
        <a:bodyPr/>
        <a:lstStyle/>
        <a:p>
          <a:endParaRPr lang="en-GB"/>
        </a:p>
      </dgm:t>
    </dgm:pt>
    <dgm:pt modelId="{36C0C864-FCFA-472E-A5B8-D33ACD815450}" type="sibTrans" cxnId="{C85836E2-65C4-485A-A674-4F0B59AD29A1}">
      <dgm:prSet/>
      <dgm:spPr/>
      <dgm:t>
        <a:bodyPr/>
        <a:lstStyle/>
        <a:p>
          <a:endParaRPr lang="en-GB"/>
        </a:p>
      </dgm:t>
    </dgm:pt>
    <dgm:pt modelId="{EEAA7235-8C3D-4AE1-BA28-260A6C80B379}">
      <dgm:prSet phldrT="[Text]"/>
      <dgm:spPr/>
      <dgm:t>
        <a:bodyPr/>
        <a:lstStyle/>
        <a:p>
          <a:r>
            <a:rPr lang="en-GB" dirty="0" smtClean="0"/>
            <a:t>Response</a:t>
          </a:r>
          <a:endParaRPr lang="en-GB" dirty="0"/>
        </a:p>
      </dgm:t>
    </dgm:pt>
    <dgm:pt modelId="{77E35734-6012-4E2C-94E8-ADAAE78680AB}" type="parTrans" cxnId="{375439E7-F38E-4EED-8B42-B207CFBAADD0}">
      <dgm:prSet/>
      <dgm:spPr/>
      <dgm:t>
        <a:bodyPr/>
        <a:lstStyle/>
        <a:p>
          <a:endParaRPr lang="en-GB"/>
        </a:p>
      </dgm:t>
    </dgm:pt>
    <dgm:pt modelId="{D8237161-9876-4E9D-BA39-D3DFA88A6792}" type="sibTrans" cxnId="{375439E7-F38E-4EED-8B42-B207CFBAADD0}">
      <dgm:prSet/>
      <dgm:spPr/>
      <dgm:t>
        <a:bodyPr/>
        <a:lstStyle/>
        <a:p>
          <a:endParaRPr lang="en-GB"/>
        </a:p>
      </dgm:t>
    </dgm:pt>
    <dgm:pt modelId="{E34E4E61-221E-47AC-8B88-ABC63BDD1541}" type="pres">
      <dgm:prSet presAssocID="{683B2B64-8FE6-4D71-861F-7623960C6655}" presName="CompostProcess" presStyleCnt="0">
        <dgm:presLayoutVars>
          <dgm:dir/>
          <dgm:resizeHandles val="exact"/>
        </dgm:presLayoutVars>
      </dgm:prSet>
      <dgm:spPr/>
    </dgm:pt>
    <dgm:pt modelId="{735D1C2C-3316-4E9D-9246-3905A686BE62}" type="pres">
      <dgm:prSet presAssocID="{683B2B64-8FE6-4D71-861F-7623960C6655}" presName="arrow" presStyleLbl="bgShp" presStyleIdx="0" presStyleCnt="1"/>
      <dgm:spPr/>
    </dgm:pt>
    <dgm:pt modelId="{8F3FD33F-9869-4875-8A91-4CCD805651A7}" type="pres">
      <dgm:prSet presAssocID="{683B2B64-8FE6-4D71-861F-7623960C6655}" presName="linearProcess" presStyleCnt="0"/>
      <dgm:spPr/>
    </dgm:pt>
    <dgm:pt modelId="{5461B19D-C426-43E8-AF6D-0DD95395E1DB}" type="pres">
      <dgm:prSet presAssocID="{9C406884-583E-4266-8D2E-6B2EF422CA3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E10EB-6816-4816-BCEE-628D9C9DD4EA}" type="pres">
      <dgm:prSet presAssocID="{321827A2-40BA-44D7-90ED-20E74ACF1762}" presName="sibTrans" presStyleCnt="0"/>
      <dgm:spPr/>
    </dgm:pt>
    <dgm:pt modelId="{910BDB1D-0734-4181-BCEC-46DE59AD6CEA}" type="pres">
      <dgm:prSet presAssocID="{3DF193AE-28FA-4E30-BCEA-4FEABAC56DF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7B9D18-24A2-48E1-A012-241770791E80}" type="pres">
      <dgm:prSet presAssocID="{36C0C864-FCFA-472E-A5B8-D33ACD815450}" presName="sibTrans" presStyleCnt="0"/>
      <dgm:spPr/>
    </dgm:pt>
    <dgm:pt modelId="{7CBFAF8C-7A2A-4FD9-84EE-9D66ECEF4CB6}" type="pres">
      <dgm:prSet presAssocID="{EEAA7235-8C3D-4AE1-BA28-260A6C80B3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5836E2-65C4-485A-A674-4F0B59AD29A1}" srcId="{683B2B64-8FE6-4D71-861F-7623960C6655}" destId="{3DF193AE-28FA-4E30-BCEA-4FEABAC56DFF}" srcOrd="1" destOrd="0" parTransId="{A9BD054C-F52A-4467-97D9-35A0298BFDF5}" sibTransId="{36C0C864-FCFA-472E-A5B8-D33ACD815450}"/>
    <dgm:cxn modelId="{8DE70B8B-D628-4F4E-8F75-C4DC8D231161}" srcId="{683B2B64-8FE6-4D71-861F-7623960C6655}" destId="{9C406884-583E-4266-8D2E-6B2EF422CA32}" srcOrd="0" destOrd="0" parTransId="{8A43BE10-DFA6-460B-A3EC-3EBD63EE35A8}" sibTransId="{321827A2-40BA-44D7-90ED-20E74ACF1762}"/>
    <dgm:cxn modelId="{805D9A29-17AD-4E00-8C9C-F97704D7C5EF}" type="presOf" srcId="{683B2B64-8FE6-4D71-861F-7623960C6655}" destId="{E34E4E61-221E-47AC-8B88-ABC63BDD1541}" srcOrd="0" destOrd="0" presId="urn:microsoft.com/office/officeart/2005/8/layout/hProcess9"/>
    <dgm:cxn modelId="{59F211D3-9306-43D0-978D-12F58DAA8864}" type="presOf" srcId="{3DF193AE-28FA-4E30-BCEA-4FEABAC56DFF}" destId="{910BDB1D-0734-4181-BCEC-46DE59AD6CEA}" srcOrd="0" destOrd="0" presId="urn:microsoft.com/office/officeart/2005/8/layout/hProcess9"/>
    <dgm:cxn modelId="{375439E7-F38E-4EED-8B42-B207CFBAADD0}" srcId="{683B2B64-8FE6-4D71-861F-7623960C6655}" destId="{EEAA7235-8C3D-4AE1-BA28-260A6C80B379}" srcOrd="2" destOrd="0" parTransId="{77E35734-6012-4E2C-94E8-ADAAE78680AB}" sibTransId="{D8237161-9876-4E9D-BA39-D3DFA88A6792}"/>
    <dgm:cxn modelId="{9A58675D-C819-4800-88EB-7E9C63CC87F6}" type="presOf" srcId="{9C406884-583E-4266-8D2E-6B2EF422CA32}" destId="{5461B19D-C426-43E8-AF6D-0DD95395E1DB}" srcOrd="0" destOrd="0" presId="urn:microsoft.com/office/officeart/2005/8/layout/hProcess9"/>
    <dgm:cxn modelId="{7569E660-0E6F-4D38-B5E4-7CD000A09F55}" type="presOf" srcId="{EEAA7235-8C3D-4AE1-BA28-260A6C80B379}" destId="{7CBFAF8C-7A2A-4FD9-84EE-9D66ECEF4CB6}" srcOrd="0" destOrd="0" presId="urn:microsoft.com/office/officeart/2005/8/layout/hProcess9"/>
    <dgm:cxn modelId="{34EEF8C1-B2FB-4F95-BBD7-AE7341BBD39C}" type="presParOf" srcId="{E34E4E61-221E-47AC-8B88-ABC63BDD1541}" destId="{735D1C2C-3316-4E9D-9246-3905A686BE62}" srcOrd="0" destOrd="0" presId="urn:microsoft.com/office/officeart/2005/8/layout/hProcess9"/>
    <dgm:cxn modelId="{2BCBDE54-ED35-4A44-A0B1-7E4362861F6D}" type="presParOf" srcId="{E34E4E61-221E-47AC-8B88-ABC63BDD1541}" destId="{8F3FD33F-9869-4875-8A91-4CCD805651A7}" srcOrd="1" destOrd="0" presId="urn:microsoft.com/office/officeart/2005/8/layout/hProcess9"/>
    <dgm:cxn modelId="{CD62E8DB-0EB7-4999-A0ED-AFDCF2236A1D}" type="presParOf" srcId="{8F3FD33F-9869-4875-8A91-4CCD805651A7}" destId="{5461B19D-C426-43E8-AF6D-0DD95395E1DB}" srcOrd="0" destOrd="0" presId="urn:microsoft.com/office/officeart/2005/8/layout/hProcess9"/>
    <dgm:cxn modelId="{7E538FF5-2A39-4918-B75E-ED7C5FB15347}" type="presParOf" srcId="{8F3FD33F-9869-4875-8A91-4CCD805651A7}" destId="{8E4E10EB-6816-4816-BCEE-628D9C9DD4EA}" srcOrd="1" destOrd="0" presId="urn:microsoft.com/office/officeart/2005/8/layout/hProcess9"/>
    <dgm:cxn modelId="{4A3990B1-95C6-48C0-A089-622AE61D6607}" type="presParOf" srcId="{8F3FD33F-9869-4875-8A91-4CCD805651A7}" destId="{910BDB1D-0734-4181-BCEC-46DE59AD6CEA}" srcOrd="2" destOrd="0" presId="urn:microsoft.com/office/officeart/2005/8/layout/hProcess9"/>
    <dgm:cxn modelId="{A07D57A2-CCDF-45F6-BFF4-D85F5B85ADA0}" type="presParOf" srcId="{8F3FD33F-9869-4875-8A91-4CCD805651A7}" destId="{B57B9D18-24A2-48E1-A012-241770791E80}" srcOrd="3" destOrd="0" presId="urn:microsoft.com/office/officeart/2005/8/layout/hProcess9"/>
    <dgm:cxn modelId="{34115931-2C31-474B-B4DE-42E146BC49C0}" type="presParOf" srcId="{8F3FD33F-9869-4875-8A91-4CCD805651A7}" destId="{7CBFAF8C-7A2A-4FD9-84EE-9D66ECEF4C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C122A-C5FA-4C1A-A667-87FFF5FD37A5}">
      <dsp:nvSpPr>
        <dsp:cNvPr id="0" name=""/>
        <dsp:cNvSpPr/>
      </dsp:nvSpPr>
      <dsp:spPr>
        <a:xfrm rot="5400000">
          <a:off x="274" y="101230"/>
          <a:ext cx="3575592" cy="357614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520FE-D53F-4D8A-855E-2B9086F82213}">
      <dsp:nvSpPr>
        <dsp:cNvPr id="0" name=""/>
        <dsp:cNvSpPr/>
      </dsp:nvSpPr>
      <dsp:spPr>
        <a:xfrm rot="16200000">
          <a:off x="3680292" y="101230"/>
          <a:ext cx="3575592" cy="357614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DFAC96-5D63-453B-B992-1C32F049525D}">
      <dsp:nvSpPr>
        <dsp:cNvPr id="0" name=""/>
        <dsp:cNvSpPr/>
      </dsp:nvSpPr>
      <dsp:spPr>
        <a:xfrm>
          <a:off x="4103095" y="3207459"/>
          <a:ext cx="2714838" cy="71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Phase Two</a:t>
          </a:r>
          <a:endParaRPr lang="en-GB" sz="3300" kern="1200" dirty="0"/>
        </a:p>
      </dsp:txBody>
      <dsp:txXfrm>
        <a:off x="4103095" y="3207459"/>
        <a:ext cx="2714838" cy="715347"/>
      </dsp:txXfrm>
    </dsp:sp>
    <dsp:sp modelId="{105F3EE3-83E9-4117-A88E-A65734020F74}">
      <dsp:nvSpPr>
        <dsp:cNvPr id="0" name=""/>
        <dsp:cNvSpPr/>
      </dsp:nvSpPr>
      <dsp:spPr>
        <a:xfrm rot="5400000">
          <a:off x="3565596" y="101230"/>
          <a:ext cx="3575592" cy="357614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2938E3-3F90-4786-986D-0105A40E93F5}">
      <dsp:nvSpPr>
        <dsp:cNvPr id="0" name=""/>
        <dsp:cNvSpPr/>
      </dsp:nvSpPr>
      <dsp:spPr>
        <a:xfrm rot="16200000">
          <a:off x="7244532" y="101230"/>
          <a:ext cx="3575592" cy="357614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D78B8A-43BC-40B1-94F7-B5D9A2E24258}">
      <dsp:nvSpPr>
        <dsp:cNvPr id="0" name=""/>
        <dsp:cNvSpPr/>
      </dsp:nvSpPr>
      <dsp:spPr>
        <a:xfrm>
          <a:off x="7406563" y="3207459"/>
          <a:ext cx="2714838" cy="71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Phase Three</a:t>
          </a:r>
          <a:endParaRPr lang="en-GB" sz="3300" kern="1200" dirty="0"/>
        </a:p>
      </dsp:txBody>
      <dsp:txXfrm>
        <a:off x="7406563" y="3207459"/>
        <a:ext cx="2714838" cy="715347"/>
      </dsp:txXfrm>
    </dsp:sp>
    <dsp:sp modelId="{5ECB6509-62C1-4836-94B2-D9A87D8D5E22}">
      <dsp:nvSpPr>
        <dsp:cNvPr id="0" name=""/>
        <dsp:cNvSpPr/>
      </dsp:nvSpPr>
      <dsp:spPr>
        <a:xfrm>
          <a:off x="4015861" y="1127495"/>
          <a:ext cx="1638251" cy="1638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Group</a:t>
          </a:r>
          <a:endParaRPr lang="en-GB" sz="1500" kern="1200" dirty="0"/>
        </a:p>
      </dsp:txBody>
      <dsp:txXfrm>
        <a:off x="4244626" y="1320680"/>
        <a:ext cx="944577" cy="1251881"/>
      </dsp:txXfrm>
    </dsp:sp>
    <dsp:sp modelId="{FD45CE88-09ED-4427-AE57-5037099EC283}">
      <dsp:nvSpPr>
        <dsp:cNvPr id="0" name=""/>
        <dsp:cNvSpPr/>
      </dsp:nvSpPr>
      <dsp:spPr>
        <a:xfrm>
          <a:off x="5196583" y="1127495"/>
          <a:ext cx="1638251" cy="1638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Discussion</a:t>
          </a:r>
          <a:endParaRPr lang="en-GB" sz="1500" kern="1200" dirty="0"/>
        </a:p>
      </dsp:txBody>
      <dsp:txXfrm>
        <a:off x="5661492" y="1320680"/>
        <a:ext cx="944577" cy="1251881"/>
      </dsp:txXfrm>
    </dsp:sp>
    <dsp:sp modelId="{55B47B32-33D3-476A-8706-236157500C56}">
      <dsp:nvSpPr>
        <dsp:cNvPr id="0" name=""/>
        <dsp:cNvSpPr/>
      </dsp:nvSpPr>
      <dsp:spPr>
        <a:xfrm>
          <a:off x="1031369" y="644302"/>
          <a:ext cx="1132958" cy="11329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Individual</a:t>
          </a:r>
          <a:endParaRPr lang="en-GB" sz="1100" kern="1200" dirty="0"/>
        </a:p>
      </dsp:txBody>
      <dsp:txXfrm>
        <a:off x="1197287" y="810224"/>
        <a:ext cx="801122" cy="801140"/>
      </dsp:txXfrm>
    </dsp:sp>
    <dsp:sp modelId="{5E502FE3-A44B-4065-88EB-13C241A86F64}">
      <dsp:nvSpPr>
        <dsp:cNvPr id="0" name=""/>
        <dsp:cNvSpPr/>
      </dsp:nvSpPr>
      <dsp:spPr>
        <a:xfrm>
          <a:off x="613516" y="1591528"/>
          <a:ext cx="556517" cy="556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926BDEE-7470-4C83-AE23-2CD3E2A3E1E2}">
      <dsp:nvSpPr>
        <dsp:cNvPr id="0" name=""/>
        <dsp:cNvSpPr/>
      </dsp:nvSpPr>
      <dsp:spPr>
        <a:xfrm>
          <a:off x="2257302" y="867164"/>
          <a:ext cx="323816" cy="3236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8E230D0-AF97-4024-9928-0D97BA1EB332}">
      <dsp:nvSpPr>
        <dsp:cNvPr id="0" name=""/>
        <dsp:cNvSpPr/>
      </dsp:nvSpPr>
      <dsp:spPr>
        <a:xfrm>
          <a:off x="2136966" y="1320997"/>
          <a:ext cx="1132958" cy="11329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Case</a:t>
          </a:r>
          <a:endParaRPr lang="en-GB" sz="1100" kern="1200" dirty="0"/>
        </a:p>
      </dsp:txBody>
      <dsp:txXfrm>
        <a:off x="2302884" y="1486919"/>
        <a:ext cx="801122" cy="801140"/>
      </dsp:txXfrm>
    </dsp:sp>
    <dsp:sp modelId="{9FECEA8C-DE8E-44BF-9431-9DC9359D8D83}">
      <dsp:nvSpPr>
        <dsp:cNvPr id="0" name=""/>
        <dsp:cNvSpPr/>
      </dsp:nvSpPr>
      <dsp:spPr>
        <a:xfrm>
          <a:off x="2255442" y="2523273"/>
          <a:ext cx="323816" cy="3236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B08884A-D634-413D-9276-FE700DD584A6}">
      <dsp:nvSpPr>
        <dsp:cNvPr id="0" name=""/>
        <dsp:cNvSpPr/>
      </dsp:nvSpPr>
      <dsp:spPr>
        <a:xfrm>
          <a:off x="1051558" y="1968452"/>
          <a:ext cx="1132958" cy="11329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Discussion</a:t>
          </a:r>
          <a:endParaRPr lang="en-GB" sz="1100" kern="1200" dirty="0"/>
        </a:p>
      </dsp:txBody>
      <dsp:txXfrm>
        <a:off x="1217476" y="2134374"/>
        <a:ext cx="801122" cy="801140"/>
      </dsp:txXfrm>
    </dsp:sp>
    <dsp:sp modelId="{261A4D13-6F5E-46C7-8BF8-4A97E0918E3C}">
      <dsp:nvSpPr>
        <dsp:cNvPr id="0" name=""/>
        <dsp:cNvSpPr/>
      </dsp:nvSpPr>
      <dsp:spPr>
        <a:xfrm>
          <a:off x="7714945" y="840545"/>
          <a:ext cx="2088337" cy="20879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Forum Discussion</a:t>
          </a:r>
          <a:endParaRPr lang="en-GB" sz="2100" kern="1200" dirty="0"/>
        </a:p>
      </dsp:txBody>
      <dsp:txXfrm>
        <a:off x="8020775" y="1146320"/>
        <a:ext cx="1476677" cy="1476409"/>
      </dsp:txXfrm>
    </dsp:sp>
    <dsp:sp modelId="{870BD3A5-2F28-4640-8905-86545A8C915B}">
      <dsp:nvSpPr>
        <dsp:cNvPr id="0" name=""/>
        <dsp:cNvSpPr/>
      </dsp:nvSpPr>
      <dsp:spPr>
        <a:xfrm>
          <a:off x="671946" y="3207459"/>
          <a:ext cx="2714838" cy="71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Phase One</a:t>
          </a:r>
          <a:endParaRPr lang="en-GB" sz="3300" kern="1200" dirty="0"/>
        </a:p>
      </dsp:txBody>
      <dsp:txXfrm>
        <a:off x="671946" y="3207459"/>
        <a:ext cx="2714838" cy="7153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ED1EC-372A-428A-A9CE-6BE1B8FE6C16}">
      <dsp:nvSpPr>
        <dsp:cNvPr id="0" name=""/>
        <dsp:cNvSpPr/>
      </dsp:nvSpPr>
      <dsp:spPr>
        <a:xfrm>
          <a:off x="4219333" y="1681"/>
          <a:ext cx="2076933" cy="13500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Trigger</a:t>
          </a:r>
          <a:endParaRPr lang="en-GB" sz="3400" kern="1200" dirty="0"/>
        </a:p>
      </dsp:txBody>
      <dsp:txXfrm>
        <a:off x="4285235" y="67583"/>
        <a:ext cx="1945129" cy="1218202"/>
      </dsp:txXfrm>
    </dsp:sp>
    <dsp:sp modelId="{326D0280-4EED-4D5E-AD47-725C818A21D9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3554073" y="436391"/>
              </a:moveTo>
              <a:arcTo wR="2229234" hR="2229234" stAng="18387775" swAng="1632790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BE720-4781-46C1-9907-83F627878E98}">
      <dsp:nvSpPr>
        <dsp:cNvPr id="0" name=""/>
        <dsp:cNvSpPr/>
      </dsp:nvSpPr>
      <dsp:spPr>
        <a:xfrm>
          <a:off x="6448567" y="2230915"/>
          <a:ext cx="2076933" cy="1350006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Emotion</a:t>
          </a:r>
          <a:endParaRPr lang="en-GB" sz="3400" kern="1200" dirty="0"/>
        </a:p>
      </dsp:txBody>
      <dsp:txXfrm>
        <a:off x="6514469" y="2296817"/>
        <a:ext cx="1945129" cy="1218202"/>
      </dsp:txXfrm>
    </dsp:sp>
    <dsp:sp modelId="{19C9917F-F621-4940-B245-ED6A7C9994C7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4227299" y="3217778"/>
              </a:moveTo>
              <a:arcTo wR="2229234" hR="2229234" stAng="1579435" swAng="1632790"/>
            </a:path>
          </a:pathLst>
        </a:custGeom>
        <a:noFill/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96C4-3E77-45B6-A0B0-0857FDC8BD66}">
      <dsp:nvSpPr>
        <dsp:cNvPr id="0" name=""/>
        <dsp:cNvSpPr/>
      </dsp:nvSpPr>
      <dsp:spPr>
        <a:xfrm>
          <a:off x="4219333" y="4460149"/>
          <a:ext cx="2076933" cy="1350006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Response / Trigger</a:t>
          </a:r>
          <a:endParaRPr lang="en-GB" sz="3400" kern="1200" dirty="0"/>
        </a:p>
      </dsp:txBody>
      <dsp:txXfrm>
        <a:off x="4285235" y="4526051"/>
        <a:ext cx="1945129" cy="1218202"/>
      </dsp:txXfrm>
    </dsp:sp>
    <dsp:sp modelId="{0A92EC2C-F003-459A-99D7-E98FB7D894BF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904395" y="4022077"/>
              </a:moveTo>
              <a:arcTo wR="2229234" hR="2229234" stAng="7587775" swAng="1632790"/>
            </a:path>
          </a:pathLst>
        </a:custGeom>
        <a:noFill/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7F05B-0B41-4BAB-B868-D275A125408E}">
      <dsp:nvSpPr>
        <dsp:cNvPr id="0" name=""/>
        <dsp:cNvSpPr/>
      </dsp:nvSpPr>
      <dsp:spPr>
        <a:xfrm>
          <a:off x="1990098" y="2230915"/>
          <a:ext cx="2076933" cy="1350006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Emotion</a:t>
          </a:r>
          <a:endParaRPr lang="en-GB" sz="3400" kern="1200" dirty="0"/>
        </a:p>
      </dsp:txBody>
      <dsp:txXfrm>
        <a:off x="2056000" y="2296817"/>
        <a:ext cx="1945129" cy="1218202"/>
      </dsp:txXfrm>
    </dsp:sp>
    <dsp:sp modelId="{7F4E52D2-F9F6-4282-8962-2C529F36BA39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231168" y="1240690"/>
              </a:moveTo>
              <a:arcTo wR="2229234" hR="2229234" stAng="12379435" swAng="1632790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59D93-4312-4A44-9748-C4B2AD9F247F}">
      <dsp:nvSpPr>
        <dsp:cNvPr id="0" name=""/>
        <dsp:cNvSpPr/>
      </dsp:nvSpPr>
      <dsp:spPr>
        <a:xfrm>
          <a:off x="0" y="0"/>
          <a:ext cx="2053828" cy="460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Joy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0" y="1843079"/>
        <a:ext cx="2053828" cy="1843080"/>
      </dsp:txXfrm>
    </dsp:sp>
    <dsp:sp modelId="{93B45683-0488-4938-9C98-CDDE596C79C6}">
      <dsp:nvSpPr>
        <dsp:cNvPr id="0" name=""/>
        <dsp:cNvSpPr/>
      </dsp:nvSpPr>
      <dsp:spPr>
        <a:xfrm>
          <a:off x="259732" y="276461"/>
          <a:ext cx="1534364" cy="15343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FECDD39-F823-4C78-9D43-8536C5788B98}">
      <dsp:nvSpPr>
        <dsp:cNvPr id="0" name=""/>
        <dsp:cNvSpPr/>
      </dsp:nvSpPr>
      <dsp:spPr>
        <a:xfrm>
          <a:off x="2115442" y="0"/>
          <a:ext cx="2053828" cy="460770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Sadness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2115442" y="1843079"/>
        <a:ext cx="2053828" cy="1843080"/>
      </dsp:txXfrm>
    </dsp:sp>
    <dsp:sp modelId="{698A3657-48C6-465D-9179-F927C58C426B}">
      <dsp:nvSpPr>
        <dsp:cNvPr id="0" name=""/>
        <dsp:cNvSpPr/>
      </dsp:nvSpPr>
      <dsp:spPr>
        <a:xfrm>
          <a:off x="2375174" y="276461"/>
          <a:ext cx="1534364" cy="153436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AD6A41-825A-42EE-B86B-9077D7C99F51}">
      <dsp:nvSpPr>
        <dsp:cNvPr id="0" name=""/>
        <dsp:cNvSpPr/>
      </dsp:nvSpPr>
      <dsp:spPr>
        <a:xfrm>
          <a:off x="4230885" y="0"/>
          <a:ext cx="2053828" cy="460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Disgust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4230885" y="1843079"/>
        <a:ext cx="2053828" cy="1843080"/>
      </dsp:txXfrm>
    </dsp:sp>
    <dsp:sp modelId="{E4E50723-6EDD-4DAA-A464-65D98B5E83C6}">
      <dsp:nvSpPr>
        <dsp:cNvPr id="0" name=""/>
        <dsp:cNvSpPr/>
      </dsp:nvSpPr>
      <dsp:spPr>
        <a:xfrm>
          <a:off x="4490617" y="276461"/>
          <a:ext cx="1534364" cy="153436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E64571-1DA3-4259-8024-93E30DD13914}">
      <dsp:nvSpPr>
        <dsp:cNvPr id="0" name=""/>
        <dsp:cNvSpPr/>
      </dsp:nvSpPr>
      <dsp:spPr>
        <a:xfrm>
          <a:off x="6346328" y="0"/>
          <a:ext cx="2053828" cy="46077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Fear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6346328" y="1843079"/>
        <a:ext cx="2053828" cy="1843080"/>
      </dsp:txXfrm>
    </dsp:sp>
    <dsp:sp modelId="{9D30FC0E-A906-4F41-B858-8B722C2E7270}">
      <dsp:nvSpPr>
        <dsp:cNvPr id="0" name=""/>
        <dsp:cNvSpPr/>
      </dsp:nvSpPr>
      <dsp:spPr>
        <a:xfrm>
          <a:off x="6606060" y="276461"/>
          <a:ext cx="1534364" cy="153436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8AB4B62-2CAD-4E39-BF68-494F65DF019E}">
      <dsp:nvSpPr>
        <dsp:cNvPr id="0" name=""/>
        <dsp:cNvSpPr/>
      </dsp:nvSpPr>
      <dsp:spPr>
        <a:xfrm>
          <a:off x="8461771" y="0"/>
          <a:ext cx="2053828" cy="460770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Anger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8461771" y="1843079"/>
        <a:ext cx="2053828" cy="1843080"/>
      </dsp:txXfrm>
    </dsp:sp>
    <dsp:sp modelId="{2258F81C-8C62-40B0-9079-BB006799B20A}">
      <dsp:nvSpPr>
        <dsp:cNvPr id="0" name=""/>
        <dsp:cNvSpPr/>
      </dsp:nvSpPr>
      <dsp:spPr>
        <a:xfrm>
          <a:off x="8721503" y="276461"/>
          <a:ext cx="1534364" cy="153436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1386D96-93D0-4DD6-8EF3-CCA0236DCAA4}">
      <dsp:nvSpPr>
        <dsp:cNvPr id="0" name=""/>
        <dsp:cNvSpPr/>
      </dsp:nvSpPr>
      <dsp:spPr>
        <a:xfrm>
          <a:off x="420623" y="3686160"/>
          <a:ext cx="9674352" cy="691155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59D93-4312-4A44-9748-C4B2AD9F247F}">
      <dsp:nvSpPr>
        <dsp:cNvPr id="0" name=""/>
        <dsp:cNvSpPr/>
      </dsp:nvSpPr>
      <dsp:spPr>
        <a:xfrm>
          <a:off x="0" y="0"/>
          <a:ext cx="2053828" cy="460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Joy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0" y="1843079"/>
        <a:ext cx="2053828" cy="1843080"/>
      </dsp:txXfrm>
    </dsp:sp>
    <dsp:sp modelId="{93B45683-0488-4938-9C98-CDDE596C79C6}">
      <dsp:nvSpPr>
        <dsp:cNvPr id="0" name=""/>
        <dsp:cNvSpPr/>
      </dsp:nvSpPr>
      <dsp:spPr>
        <a:xfrm>
          <a:off x="259732" y="276461"/>
          <a:ext cx="1534364" cy="15343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FECDD39-F823-4C78-9D43-8536C5788B98}">
      <dsp:nvSpPr>
        <dsp:cNvPr id="0" name=""/>
        <dsp:cNvSpPr/>
      </dsp:nvSpPr>
      <dsp:spPr>
        <a:xfrm>
          <a:off x="2115442" y="0"/>
          <a:ext cx="2053828" cy="460770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Sadness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2115442" y="1843079"/>
        <a:ext cx="2053828" cy="1843080"/>
      </dsp:txXfrm>
    </dsp:sp>
    <dsp:sp modelId="{698A3657-48C6-465D-9179-F927C58C426B}">
      <dsp:nvSpPr>
        <dsp:cNvPr id="0" name=""/>
        <dsp:cNvSpPr/>
      </dsp:nvSpPr>
      <dsp:spPr>
        <a:xfrm>
          <a:off x="2375174" y="276461"/>
          <a:ext cx="1534364" cy="153436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AD6A41-825A-42EE-B86B-9077D7C99F51}">
      <dsp:nvSpPr>
        <dsp:cNvPr id="0" name=""/>
        <dsp:cNvSpPr/>
      </dsp:nvSpPr>
      <dsp:spPr>
        <a:xfrm>
          <a:off x="4230885" y="0"/>
          <a:ext cx="2053828" cy="460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Disgust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4230885" y="1843079"/>
        <a:ext cx="2053828" cy="1843080"/>
      </dsp:txXfrm>
    </dsp:sp>
    <dsp:sp modelId="{E4E50723-6EDD-4DAA-A464-65D98B5E83C6}">
      <dsp:nvSpPr>
        <dsp:cNvPr id="0" name=""/>
        <dsp:cNvSpPr/>
      </dsp:nvSpPr>
      <dsp:spPr>
        <a:xfrm>
          <a:off x="4490617" y="276461"/>
          <a:ext cx="1534364" cy="153436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E64571-1DA3-4259-8024-93E30DD13914}">
      <dsp:nvSpPr>
        <dsp:cNvPr id="0" name=""/>
        <dsp:cNvSpPr/>
      </dsp:nvSpPr>
      <dsp:spPr>
        <a:xfrm>
          <a:off x="6346328" y="0"/>
          <a:ext cx="2053828" cy="46077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Fear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6346328" y="1843079"/>
        <a:ext cx="2053828" cy="1843080"/>
      </dsp:txXfrm>
    </dsp:sp>
    <dsp:sp modelId="{9D30FC0E-A906-4F41-B858-8B722C2E7270}">
      <dsp:nvSpPr>
        <dsp:cNvPr id="0" name=""/>
        <dsp:cNvSpPr/>
      </dsp:nvSpPr>
      <dsp:spPr>
        <a:xfrm>
          <a:off x="6606060" y="276461"/>
          <a:ext cx="1534364" cy="153436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8AB4B62-2CAD-4E39-BF68-494F65DF019E}">
      <dsp:nvSpPr>
        <dsp:cNvPr id="0" name=""/>
        <dsp:cNvSpPr/>
      </dsp:nvSpPr>
      <dsp:spPr>
        <a:xfrm>
          <a:off x="8461771" y="0"/>
          <a:ext cx="2053828" cy="460770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Anger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8461771" y="1843079"/>
        <a:ext cx="2053828" cy="1843080"/>
      </dsp:txXfrm>
    </dsp:sp>
    <dsp:sp modelId="{2258F81C-8C62-40B0-9079-BB006799B20A}">
      <dsp:nvSpPr>
        <dsp:cNvPr id="0" name=""/>
        <dsp:cNvSpPr/>
      </dsp:nvSpPr>
      <dsp:spPr>
        <a:xfrm>
          <a:off x="8721503" y="276461"/>
          <a:ext cx="1534364" cy="153436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1386D96-93D0-4DD6-8EF3-CCA0236DCAA4}">
      <dsp:nvSpPr>
        <dsp:cNvPr id="0" name=""/>
        <dsp:cNvSpPr/>
      </dsp:nvSpPr>
      <dsp:spPr>
        <a:xfrm>
          <a:off x="420623" y="3686160"/>
          <a:ext cx="9674352" cy="691155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FFC1-C3DF-4108-A04C-56D3205C41F2}">
      <dsp:nvSpPr>
        <dsp:cNvPr id="0" name=""/>
        <dsp:cNvSpPr/>
      </dsp:nvSpPr>
      <dsp:spPr>
        <a:xfrm>
          <a:off x="3587139" y="0"/>
          <a:ext cx="1793569" cy="1025711"/>
        </a:xfrm>
        <a:prstGeom prst="trapezoid">
          <a:avLst>
            <a:gd name="adj" fmla="val 874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Early       Death</a:t>
          </a:r>
          <a:endParaRPr lang="en-GB" sz="2300" kern="1200" dirty="0"/>
        </a:p>
      </dsp:txBody>
      <dsp:txXfrm>
        <a:off x="3587139" y="0"/>
        <a:ext cx="1793569" cy="1025711"/>
      </dsp:txXfrm>
    </dsp:sp>
    <dsp:sp modelId="{E97B992F-DB42-4AA1-BE53-17DC4A2C5582}">
      <dsp:nvSpPr>
        <dsp:cNvPr id="0" name=""/>
        <dsp:cNvSpPr/>
      </dsp:nvSpPr>
      <dsp:spPr>
        <a:xfrm>
          <a:off x="2690354" y="1025711"/>
          <a:ext cx="3587139" cy="1025711"/>
        </a:xfrm>
        <a:prstGeom prst="trapezoid">
          <a:avLst>
            <a:gd name="adj" fmla="val 874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Disease, Disability, and Social Problems</a:t>
          </a:r>
          <a:endParaRPr lang="en-GB" sz="2300" kern="1200" dirty="0"/>
        </a:p>
      </dsp:txBody>
      <dsp:txXfrm>
        <a:off x="3318104" y="1025711"/>
        <a:ext cx="2331640" cy="1025711"/>
      </dsp:txXfrm>
    </dsp:sp>
    <dsp:sp modelId="{1B22FF52-A4F8-449E-840E-4F7BD2A7AED2}">
      <dsp:nvSpPr>
        <dsp:cNvPr id="0" name=""/>
        <dsp:cNvSpPr/>
      </dsp:nvSpPr>
      <dsp:spPr>
        <a:xfrm>
          <a:off x="1793569" y="2051423"/>
          <a:ext cx="5380709" cy="1025711"/>
        </a:xfrm>
        <a:prstGeom prst="trapezoid">
          <a:avLst>
            <a:gd name="adj" fmla="val 874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Adoption of Health-risk Behaviours</a:t>
          </a:r>
          <a:endParaRPr lang="en-GB" sz="2300" kern="1200" dirty="0"/>
        </a:p>
      </dsp:txBody>
      <dsp:txXfrm>
        <a:off x="2735193" y="2051423"/>
        <a:ext cx="3497461" cy="1025711"/>
      </dsp:txXfrm>
    </dsp:sp>
    <dsp:sp modelId="{42AFA2D5-EC1F-49C7-95E9-65A1071DA659}">
      <dsp:nvSpPr>
        <dsp:cNvPr id="0" name=""/>
        <dsp:cNvSpPr/>
      </dsp:nvSpPr>
      <dsp:spPr>
        <a:xfrm>
          <a:off x="896784" y="3077135"/>
          <a:ext cx="7174279" cy="1025711"/>
        </a:xfrm>
        <a:prstGeom prst="trapezoid">
          <a:avLst>
            <a:gd name="adj" fmla="val 8743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Social, Emotional &amp; Cognitive Impairment</a:t>
          </a:r>
          <a:endParaRPr lang="en-GB" sz="2300" kern="1200" dirty="0"/>
        </a:p>
      </dsp:txBody>
      <dsp:txXfrm>
        <a:off x="2152283" y="3077135"/>
        <a:ext cx="4663281" cy="1025711"/>
      </dsp:txXfrm>
    </dsp:sp>
    <dsp:sp modelId="{670DF8D3-EA98-4D05-9123-C97FF8A6DB3F}">
      <dsp:nvSpPr>
        <dsp:cNvPr id="0" name=""/>
        <dsp:cNvSpPr/>
      </dsp:nvSpPr>
      <dsp:spPr>
        <a:xfrm>
          <a:off x="0" y="4102847"/>
          <a:ext cx="8967849" cy="1025711"/>
        </a:xfrm>
        <a:prstGeom prst="trapezoid">
          <a:avLst>
            <a:gd name="adj" fmla="val 8743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Adverse Childhood Experiences</a:t>
          </a:r>
          <a:endParaRPr lang="en-GB" sz="2300" kern="1200" dirty="0"/>
        </a:p>
      </dsp:txBody>
      <dsp:txXfrm>
        <a:off x="1569373" y="4102847"/>
        <a:ext cx="5829101" cy="1025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D1C2C-3316-4E9D-9246-3905A686BE62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61B19D-C426-43E8-AF6D-0DD95395E1DB}">
      <dsp:nvSpPr>
        <dsp:cNvPr id="0" name=""/>
        <dsp:cNvSpPr/>
      </dsp:nvSpPr>
      <dsp:spPr>
        <a:xfrm>
          <a:off x="2535" y="1305401"/>
          <a:ext cx="3224189" cy="1740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Trigger</a:t>
          </a:r>
          <a:endParaRPr lang="en-GB" sz="5300" kern="1200" dirty="0"/>
        </a:p>
      </dsp:txBody>
      <dsp:txXfrm>
        <a:off x="87501" y="1390367"/>
        <a:ext cx="3054257" cy="1570603"/>
      </dsp:txXfrm>
    </dsp:sp>
    <dsp:sp modelId="{910BDB1D-0734-4181-BCEC-46DE59AD6CEA}">
      <dsp:nvSpPr>
        <dsp:cNvPr id="0" name=""/>
        <dsp:cNvSpPr/>
      </dsp:nvSpPr>
      <dsp:spPr>
        <a:xfrm>
          <a:off x="3645705" y="1305401"/>
          <a:ext cx="3224189" cy="1740535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Emotion</a:t>
          </a:r>
          <a:endParaRPr lang="en-GB" sz="5300" kern="1200" dirty="0"/>
        </a:p>
      </dsp:txBody>
      <dsp:txXfrm>
        <a:off x="3730671" y="1390367"/>
        <a:ext cx="3054257" cy="1570603"/>
      </dsp:txXfrm>
    </dsp:sp>
    <dsp:sp modelId="{7CBFAF8C-7A2A-4FD9-84EE-9D66ECEF4CB6}">
      <dsp:nvSpPr>
        <dsp:cNvPr id="0" name=""/>
        <dsp:cNvSpPr/>
      </dsp:nvSpPr>
      <dsp:spPr>
        <a:xfrm>
          <a:off x="7288875" y="1305401"/>
          <a:ext cx="3224189" cy="1740535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Response</a:t>
          </a:r>
          <a:endParaRPr lang="en-GB" sz="5300" kern="1200" dirty="0"/>
        </a:p>
      </dsp:txBody>
      <dsp:txXfrm>
        <a:off x="7373841" y="1390367"/>
        <a:ext cx="3054257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D1C2C-3316-4E9D-9246-3905A686BE62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61B19D-C426-43E8-AF6D-0DD95395E1DB}">
      <dsp:nvSpPr>
        <dsp:cNvPr id="0" name=""/>
        <dsp:cNvSpPr/>
      </dsp:nvSpPr>
      <dsp:spPr>
        <a:xfrm>
          <a:off x="6049" y="1305401"/>
          <a:ext cx="3374856" cy="1740535"/>
        </a:xfrm>
        <a:prstGeom prst="roundRect">
          <a:avLst/>
        </a:prstGeom>
        <a:gradFill rotWithShape="0">
          <a:gsLst>
            <a:gs pos="0">
              <a:srgbClr val="FF0000"/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A friend is angry with you</a:t>
          </a:r>
          <a:endParaRPr lang="en-GB" sz="3800" kern="1200" dirty="0"/>
        </a:p>
      </dsp:txBody>
      <dsp:txXfrm>
        <a:off x="91015" y="1390367"/>
        <a:ext cx="3204924" cy="1570603"/>
      </dsp:txXfrm>
    </dsp:sp>
    <dsp:sp modelId="{910BDB1D-0734-4181-BCEC-46DE59AD6CEA}">
      <dsp:nvSpPr>
        <dsp:cNvPr id="0" name=""/>
        <dsp:cNvSpPr/>
      </dsp:nvSpPr>
      <dsp:spPr>
        <a:xfrm>
          <a:off x="3570371" y="1305401"/>
          <a:ext cx="3374856" cy="1740535"/>
        </a:xfrm>
        <a:prstGeom prst="roundRect">
          <a:avLst/>
        </a:prstGeom>
        <a:gradFill rotWithShape="0">
          <a:gsLst>
            <a:gs pos="0">
              <a:srgbClr val="FF0000"/>
            </a:gs>
            <a:gs pos="50000">
              <a:srgbClr val="FF0000"/>
            </a:gs>
            <a:gs pos="100000">
              <a:srgbClr val="FFFF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You feel anger</a:t>
          </a:r>
          <a:endParaRPr lang="en-GB" sz="3800" kern="1200" dirty="0"/>
        </a:p>
      </dsp:txBody>
      <dsp:txXfrm>
        <a:off x="3655337" y="1390367"/>
        <a:ext cx="3204924" cy="1570603"/>
      </dsp:txXfrm>
    </dsp:sp>
    <dsp:sp modelId="{7CBFAF8C-7A2A-4FD9-84EE-9D66ECEF4CB6}">
      <dsp:nvSpPr>
        <dsp:cNvPr id="0" name=""/>
        <dsp:cNvSpPr/>
      </dsp:nvSpPr>
      <dsp:spPr>
        <a:xfrm>
          <a:off x="7134694" y="1305401"/>
          <a:ext cx="3374856" cy="1740535"/>
        </a:xfrm>
        <a:prstGeom prst="roundRect">
          <a:avLst/>
        </a:prstGeom>
        <a:gradFill rotWithShape="0">
          <a:gsLst>
            <a:gs pos="0">
              <a:srgbClr val="FF0000"/>
            </a:gs>
            <a:gs pos="50000">
              <a:srgbClr val="FF0000"/>
            </a:gs>
            <a:gs pos="100000">
              <a:srgbClr val="FF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You argue</a:t>
          </a:r>
          <a:endParaRPr lang="en-GB" sz="3800" kern="1200" dirty="0"/>
        </a:p>
      </dsp:txBody>
      <dsp:txXfrm>
        <a:off x="7219660" y="1390367"/>
        <a:ext cx="3204924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D1C2C-3316-4E9D-9246-3905A686BE62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61B19D-C426-43E8-AF6D-0DD95395E1DB}">
      <dsp:nvSpPr>
        <dsp:cNvPr id="0" name=""/>
        <dsp:cNvSpPr/>
      </dsp:nvSpPr>
      <dsp:spPr>
        <a:xfrm>
          <a:off x="6049" y="1305401"/>
          <a:ext cx="3374856" cy="1740535"/>
        </a:xfrm>
        <a:prstGeom prst="roundRect">
          <a:avLst/>
        </a:prstGeom>
        <a:gradFill rotWithShape="0">
          <a:gsLst>
            <a:gs pos="0">
              <a:srgbClr val="FF0000"/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A friend is angry with you</a:t>
          </a:r>
          <a:endParaRPr lang="en-GB" sz="3800" kern="1200" dirty="0"/>
        </a:p>
      </dsp:txBody>
      <dsp:txXfrm>
        <a:off x="91015" y="1390367"/>
        <a:ext cx="3204924" cy="1570603"/>
      </dsp:txXfrm>
    </dsp:sp>
    <dsp:sp modelId="{910BDB1D-0734-4181-BCEC-46DE59AD6CEA}">
      <dsp:nvSpPr>
        <dsp:cNvPr id="0" name=""/>
        <dsp:cNvSpPr/>
      </dsp:nvSpPr>
      <dsp:spPr>
        <a:xfrm>
          <a:off x="3570371" y="1305401"/>
          <a:ext cx="3374856" cy="1740535"/>
        </a:xfrm>
        <a:prstGeom prst="roundRect">
          <a:avLst/>
        </a:prstGeom>
        <a:gradFill rotWithShape="0">
          <a:gsLst>
            <a:gs pos="0">
              <a:srgbClr val="7030A0"/>
            </a:gs>
            <a:gs pos="50000">
              <a:srgbClr val="7030A0"/>
            </a:gs>
            <a:gs pos="100000">
              <a:srgbClr val="FFFF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You feel fear</a:t>
          </a:r>
          <a:endParaRPr lang="en-GB" sz="3800" kern="1200" dirty="0"/>
        </a:p>
      </dsp:txBody>
      <dsp:txXfrm>
        <a:off x="3655337" y="1390367"/>
        <a:ext cx="3204924" cy="1570603"/>
      </dsp:txXfrm>
    </dsp:sp>
    <dsp:sp modelId="{7CBFAF8C-7A2A-4FD9-84EE-9D66ECEF4CB6}">
      <dsp:nvSpPr>
        <dsp:cNvPr id="0" name=""/>
        <dsp:cNvSpPr/>
      </dsp:nvSpPr>
      <dsp:spPr>
        <a:xfrm>
          <a:off x="7134694" y="1305401"/>
          <a:ext cx="3374856" cy="1740535"/>
        </a:xfrm>
        <a:prstGeom prst="roundRect">
          <a:avLst/>
        </a:prstGeom>
        <a:gradFill rotWithShape="0">
          <a:gsLst>
            <a:gs pos="0">
              <a:srgbClr val="7030A0"/>
            </a:gs>
            <a:gs pos="50000">
              <a:srgbClr val="7030A0"/>
            </a:gs>
            <a:gs pos="100000">
              <a:srgbClr val="7030A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You imagine them leaving</a:t>
          </a:r>
          <a:endParaRPr lang="en-GB" sz="3800" kern="1200" dirty="0"/>
        </a:p>
      </dsp:txBody>
      <dsp:txXfrm>
        <a:off x="7219660" y="1390367"/>
        <a:ext cx="3204924" cy="1570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D1C2C-3316-4E9D-9246-3905A686BE62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61B19D-C426-43E8-AF6D-0DD95395E1DB}">
      <dsp:nvSpPr>
        <dsp:cNvPr id="0" name=""/>
        <dsp:cNvSpPr/>
      </dsp:nvSpPr>
      <dsp:spPr>
        <a:xfrm>
          <a:off x="6049" y="1305401"/>
          <a:ext cx="3374856" cy="1740535"/>
        </a:xfrm>
        <a:prstGeom prst="roundRect">
          <a:avLst/>
        </a:prstGeom>
        <a:gradFill rotWithShape="0">
          <a:gsLst>
            <a:gs pos="0">
              <a:srgbClr val="FF0000"/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A friend is angry with you</a:t>
          </a:r>
          <a:endParaRPr lang="en-GB" sz="3800" kern="1200" dirty="0"/>
        </a:p>
      </dsp:txBody>
      <dsp:txXfrm>
        <a:off x="91015" y="1390367"/>
        <a:ext cx="3204924" cy="1570603"/>
      </dsp:txXfrm>
    </dsp:sp>
    <dsp:sp modelId="{910BDB1D-0734-4181-BCEC-46DE59AD6CEA}">
      <dsp:nvSpPr>
        <dsp:cNvPr id="0" name=""/>
        <dsp:cNvSpPr/>
      </dsp:nvSpPr>
      <dsp:spPr>
        <a:xfrm>
          <a:off x="3570371" y="1305401"/>
          <a:ext cx="3374856" cy="1740535"/>
        </a:xfrm>
        <a:prstGeom prst="roundRect">
          <a:avLst/>
        </a:prstGeom>
        <a:gradFill rotWithShape="0">
          <a:gsLst>
            <a:gs pos="0">
              <a:srgbClr val="00B050"/>
            </a:gs>
            <a:gs pos="50000">
              <a:srgbClr val="00B050"/>
            </a:gs>
            <a:gs pos="100000">
              <a:srgbClr val="FFFF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You feel disgust</a:t>
          </a:r>
          <a:endParaRPr lang="en-GB" sz="3800" kern="1200" dirty="0"/>
        </a:p>
      </dsp:txBody>
      <dsp:txXfrm>
        <a:off x="3655337" y="1390367"/>
        <a:ext cx="3204924" cy="1570603"/>
      </dsp:txXfrm>
    </dsp:sp>
    <dsp:sp modelId="{7CBFAF8C-7A2A-4FD9-84EE-9D66ECEF4CB6}">
      <dsp:nvSpPr>
        <dsp:cNvPr id="0" name=""/>
        <dsp:cNvSpPr/>
      </dsp:nvSpPr>
      <dsp:spPr>
        <a:xfrm>
          <a:off x="7134694" y="1305401"/>
          <a:ext cx="3374856" cy="1740535"/>
        </a:xfrm>
        <a:prstGeom prst="roundRect">
          <a:avLst/>
        </a:prstGeom>
        <a:gradFill rotWithShape="0">
          <a:gsLst>
            <a:gs pos="0">
              <a:srgbClr val="00B050"/>
            </a:gs>
            <a:gs pos="50000">
              <a:srgbClr val="00B050"/>
            </a:gs>
            <a:gs pos="100000">
              <a:srgbClr val="00B05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You belittle them</a:t>
          </a:r>
          <a:endParaRPr lang="en-GB" sz="3800" kern="1200" dirty="0"/>
        </a:p>
      </dsp:txBody>
      <dsp:txXfrm>
        <a:off x="7219660" y="1390367"/>
        <a:ext cx="3204924" cy="1570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D1C2C-3316-4E9D-9246-3905A686BE62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61B19D-C426-43E8-AF6D-0DD95395E1DB}">
      <dsp:nvSpPr>
        <dsp:cNvPr id="0" name=""/>
        <dsp:cNvSpPr/>
      </dsp:nvSpPr>
      <dsp:spPr>
        <a:xfrm>
          <a:off x="6049" y="1305401"/>
          <a:ext cx="3374856" cy="1740535"/>
        </a:xfrm>
        <a:prstGeom prst="roundRect">
          <a:avLst/>
        </a:prstGeom>
        <a:gradFill rotWithShape="0">
          <a:gsLst>
            <a:gs pos="0">
              <a:srgbClr val="FF0000"/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A friend is angry with you</a:t>
          </a:r>
          <a:endParaRPr lang="en-GB" sz="3800" kern="1200" dirty="0"/>
        </a:p>
      </dsp:txBody>
      <dsp:txXfrm>
        <a:off x="91015" y="1390367"/>
        <a:ext cx="3204924" cy="1570603"/>
      </dsp:txXfrm>
    </dsp:sp>
    <dsp:sp modelId="{910BDB1D-0734-4181-BCEC-46DE59AD6CEA}">
      <dsp:nvSpPr>
        <dsp:cNvPr id="0" name=""/>
        <dsp:cNvSpPr/>
      </dsp:nvSpPr>
      <dsp:spPr>
        <a:xfrm>
          <a:off x="3570371" y="1305401"/>
          <a:ext cx="3374856" cy="1740535"/>
        </a:xfrm>
        <a:prstGeom prst="roundRect">
          <a:avLst/>
        </a:prstGeom>
        <a:gradFill rotWithShape="0">
          <a:gsLst>
            <a:gs pos="0">
              <a:srgbClr val="0070C0"/>
            </a:gs>
            <a:gs pos="50000">
              <a:srgbClr val="0070C0"/>
            </a:gs>
            <a:gs pos="100000">
              <a:srgbClr val="FFFF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You feel sadness</a:t>
          </a:r>
          <a:endParaRPr lang="en-GB" sz="3800" kern="1200" dirty="0"/>
        </a:p>
      </dsp:txBody>
      <dsp:txXfrm>
        <a:off x="3655337" y="1390367"/>
        <a:ext cx="3204924" cy="1570603"/>
      </dsp:txXfrm>
    </dsp:sp>
    <dsp:sp modelId="{7CBFAF8C-7A2A-4FD9-84EE-9D66ECEF4CB6}">
      <dsp:nvSpPr>
        <dsp:cNvPr id="0" name=""/>
        <dsp:cNvSpPr/>
      </dsp:nvSpPr>
      <dsp:spPr>
        <a:xfrm>
          <a:off x="7134694" y="1305401"/>
          <a:ext cx="3374856" cy="1740535"/>
        </a:xfrm>
        <a:prstGeom prst="roundRect">
          <a:avLst/>
        </a:prstGeom>
        <a:gradFill rotWithShape="0">
          <a:gsLst>
            <a:gs pos="0">
              <a:srgbClr val="0070C0"/>
            </a:gs>
            <a:gs pos="50000">
              <a:srgbClr val="0070C0"/>
            </a:gs>
            <a:gs pos="100000">
              <a:srgbClr val="0070C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You are ashamed</a:t>
          </a:r>
          <a:endParaRPr lang="en-GB" sz="3800" kern="1200" dirty="0"/>
        </a:p>
      </dsp:txBody>
      <dsp:txXfrm>
        <a:off x="7219660" y="1390367"/>
        <a:ext cx="3204924" cy="1570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D1C2C-3316-4E9D-9246-3905A686BE62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61B19D-C426-43E8-AF6D-0DD95395E1DB}">
      <dsp:nvSpPr>
        <dsp:cNvPr id="0" name=""/>
        <dsp:cNvSpPr/>
      </dsp:nvSpPr>
      <dsp:spPr>
        <a:xfrm>
          <a:off x="6049" y="1305401"/>
          <a:ext cx="3374856" cy="1740535"/>
        </a:xfrm>
        <a:prstGeom prst="roundRect">
          <a:avLst/>
        </a:prstGeom>
        <a:gradFill rotWithShape="0">
          <a:gsLst>
            <a:gs pos="0">
              <a:srgbClr val="FF0000"/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A friend is angry with you</a:t>
          </a:r>
          <a:endParaRPr lang="en-GB" sz="3800" kern="1200" dirty="0"/>
        </a:p>
      </dsp:txBody>
      <dsp:txXfrm>
        <a:off x="91015" y="1390367"/>
        <a:ext cx="3204924" cy="1570603"/>
      </dsp:txXfrm>
    </dsp:sp>
    <dsp:sp modelId="{910BDB1D-0734-4181-BCEC-46DE59AD6CEA}">
      <dsp:nvSpPr>
        <dsp:cNvPr id="0" name=""/>
        <dsp:cNvSpPr/>
      </dsp:nvSpPr>
      <dsp:spPr>
        <a:xfrm>
          <a:off x="3570371" y="1305401"/>
          <a:ext cx="3374856" cy="1740535"/>
        </a:xfrm>
        <a:prstGeom prst="roundRect">
          <a:avLst/>
        </a:prstGeom>
        <a:gradFill rotWithShape="0">
          <a:gsLst>
            <a:gs pos="0">
              <a:srgbClr val="FFFF00"/>
            </a:gs>
            <a:gs pos="50000">
              <a:srgbClr val="FFFF00"/>
            </a:gs>
            <a:gs pos="100000">
              <a:srgbClr val="FFFF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>
              <a:solidFill>
                <a:srgbClr val="FF0000"/>
              </a:solidFill>
            </a:rPr>
            <a:t>You feel Joy</a:t>
          </a:r>
          <a:endParaRPr lang="en-GB" sz="3800" kern="1200" dirty="0">
            <a:solidFill>
              <a:srgbClr val="FF0000"/>
            </a:solidFill>
          </a:endParaRPr>
        </a:p>
      </dsp:txBody>
      <dsp:txXfrm>
        <a:off x="3655337" y="1390367"/>
        <a:ext cx="3204924" cy="1570603"/>
      </dsp:txXfrm>
    </dsp:sp>
    <dsp:sp modelId="{7CBFAF8C-7A2A-4FD9-84EE-9D66ECEF4CB6}">
      <dsp:nvSpPr>
        <dsp:cNvPr id="0" name=""/>
        <dsp:cNvSpPr/>
      </dsp:nvSpPr>
      <dsp:spPr>
        <a:xfrm>
          <a:off x="7134694" y="1305401"/>
          <a:ext cx="3374856" cy="1740535"/>
        </a:xfrm>
        <a:prstGeom prst="roundRect">
          <a:avLst/>
        </a:prstGeom>
        <a:gradFill rotWithShape="0">
          <a:gsLst>
            <a:gs pos="0">
              <a:srgbClr val="FFFF00"/>
            </a:gs>
            <a:gs pos="50000">
              <a:srgbClr val="FFFF00"/>
            </a:gs>
            <a:gs pos="100000">
              <a:srgbClr val="FFFF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>
              <a:solidFill>
                <a:srgbClr val="FF0000"/>
              </a:solidFill>
            </a:rPr>
            <a:t>You gloat</a:t>
          </a:r>
          <a:endParaRPr lang="en-GB" sz="3800" kern="1200" dirty="0">
            <a:solidFill>
              <a:srgbClr val="FF0000"/>
            </a:solidFill>
          </a:endParaRPr>
        </a:p>
      </dsp:txBody>
      <dsp:txXfrm>
        <a:off x="7219660" y="1390367"/>
        <a:ext cx="3204924" cy="15706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D1C2C-3316-4E9D-9246-3905A686BE62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61B19D-C426-43E8-AF6D-0DD95395E1DB}">
      <dsp:nvSpPr>
        <dsp:cNvPr id="0" name=""/>
        <dsp:cNvSpPr/>
      </dsp:nvSpPr>
      <dsp:spPr>
        <a:xfrm>
          <a:off x="2535" y="1305401"/>
          <a:ext cx="3224189" cy="1740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Trigger</a:t>
          </a:r>
          <a:endParaRPr lang="en-GB" sz="5300" kern="1200" dirty="0"/>
        </a:p>
      </dsp:txBody>
      <dsp:txXfrm>
        <a:off x="87501" y="1390367"/>
        <a:ext cx="3054257" cy="1570603"/>
      </dsp:txXfrm>
    </dsp:sp>
    <dsp:sp modelId="{910BDB1D-0734-4181-BCEC-46DE59AD6CEA}">
      <dsp:nvSpPr>
        <dsp:cNvPr id="0" name=""/>
        <dsp:cNvSpPr/>
      </dsp:nvSpPr>
      <dsp:spPr>
        <a:xfrm>
          <a:off x="3645705" y="1305401"/>
          <a:ext cx="3224189" cy="1740535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Emotion</a:t>
          </a:r>
          <a:endParaRPr lang="en-GB" sz="5300" kern="1200" dirty="0"/>
        </a:p>
      </dsp:txBody>
      <dsp:txXfrm>
        <a:off x="3730671" y="1390367"/>
        <a:ext cx="3054257" cy="1570603"/>
      </dsp:txXfrm>
    </dsp:sp>
    <dsp:sp modelId="{7CBFAF8C-7A2A-4FD9-84EE-9D66ECEF4CB6}">
      <dsp:nvSpPr>
        <dsp:cNvPr id="0" name=""/>
        <dsp:cNvSpPr/>
      </dsp:nvSpPr>
      <dsp:spPr>
        <a:xfrm>
          <a:off x="7288875" y="1305401"/>
          <a:ext cx="3224189" cy="1740535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Response</a:t>
          </a:r>
          <a:endParaRPr lang="en-GB" sz="5300" kern="1200" dirty="0"/>
        </a:p>
      </dsp:txBody>
      <dsp:txXfrm>
        <a:off x="7373841" y="1390367"/>
        <a:ext cx="3054257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8C20B-1D28-4849-82B0-461607DDED5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83C5-D790-4A10-92A4-B951390DD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1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cestudy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http://acestudy.org</a:t>
            </a:r>
          </a:p>
          <a:p>
            <a:endParaRPr lang="en-GB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100" b="1" u="none" dirty="0" smtClean="0">
                <a:latin typeface="Arial" pitchFamily="34" charset="0"/>
                <a:cs typeface="Arial" pitchFamily="34" charset="0"/>
              </a:rPr>
              <a:t>This slide introduces a very influential U.S. study called the Adverse Childhood Events Study;</a:t>
            </a:r>
          </a:p>
          <a:p>
            <a:r>
              <a:rPr lang="en-GB" sz="1100" b="0" u="none" dirty="0" smtClean="0">
                <a:latin typeface="Arial" pitchFamily="34" charset="0"/>
                <a:cs typeface="Arial" pitchFamily="34" charset="0"/>
                <a:hlinkClick r:id="rId3"/>
              </a:rPr>
              <a:t>http://acestudy.org</a:t>
            </a:r>
            <a:endParaRPr lang="en-GB" sz="1100" b="0" u="none" dirty="0" smtClean="0">
              <a:latin typeface="Arial" pitchFamily="34" charset="0"/>
              <a:cs typeface="Arial" pitchFamily="34" charset="0"/>
            </a:endParaRPr>
          </a:p>
          <a:p>
            <a:endParaRPr lang="en-GB" sz="1100" b="0" u="none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The ace study had</a:t>
            </a:r>
            <a:r>
              <a:rPr lang="en-GB" sz="1100" b="0" u="none" dirty="0" smtClean="0">
                <a:latin typeface="Arial" pitchFamily="34" charset="0"/>
                <a:cs typeface="Arial" pitchFamily="34" charset="0"/>
              </a:rPr>
              <a:t> 17000 patients</a:t>
            </a:r>
          </a:p>
          <a:p>
            <a:endParaRPr lang="en-GB" sz="1100" b="0" u="none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100" b="0" u="none" dirty="0" smtClean="0">
                <a:latin typeface="Arial" pitchFamily="34" charset="0"/>
                <a:cs typeface="Arial" pitchFamily="34" charset="0"/>
              </a:rPr>
              <a:t>Overall the Categories of Adverse Events were as follows</a:t>
            </a:r>
          </a:p>
          <a:p>
            <a:r>
              <a:rPr lang="en-GB" sz="1100" b="0" u="none" dirty="0" smtClean="0">
                <a:latin typeface="Arial" pitchFamily="34" charset="0"/>
                <a:cs typeface="Arial" pitchFamily="34" charset="0"/>
              </a:rPr>
              <a:t>Physical/sexual/emotional abuse </a:t>
            </a:r>
          </a:p>
          <a:p>
            <a:r>
              <a:rPr lang="en-GB" sz="1100" b="0" u="none" dirty="0" smtClean="0">
                <a:latin typeface="Arial" pitchFamily="34" charset="0"/>
                <a:cs typeface="Arial" pitchFamily="34" charset="0"/>
              </a:rPr>
              <a:t>Neglect (physical/emotional)</a:t>
            </a:r>
          </a:p>
          <a:p>
            <a:r>
              <a:rPr lang="en-GB" sz="1100" b="0" u="none" dirty="0" smtClean="0">
                <a:latin typeface="Arial" pitchFamily="34" charset="0"/>
                <a:cs typeface="Arial" pitchFamily="34" charset="0"/>
              </a:rPr>
              <a:t>Domestic substance abuse</a:t>
            </a:r>
          </a:p>
          <a:p>
            <a:r>
              <a:rPr lang="en-GB" sz="1100" b="0" u="none" dirty="0" smtClean="0">
                <a:latin typeface="Arial" pitchFamily="34" charset="0"/>
                <a:cs typeface="Arial" pitchFamily="34" charset="0"/>
              </a:rPr>
              <a:t>Domestic violence</a:t>
            </a:r>
          </a:p>
          <a:p>
            <a:r>
              <a:rPr lang="en-GB" sz="1100" b="0" u="none" dirty="0" smtClean="0">
                <a:latin typeface="Arial" pitchFamily="34" charset="0"/>
                <a:cs typeface="Arial" pitchFamily="34" charset="0"/>
              </a:rPr>
              <a:t>Parental mental illness</a:t>
            </a:r>
          </a:p>
          <a:p>
            <a:r>
              <a:rPr lang="en-GB" sz="1100" b="0" u="none" dirty="0" smtClean="0">
                <a:latin typeface="Arial" pitchFamily="34" charset="0"/>
                <a:cs typeface="Arial" pitchFamily="34" charset="0"/>
              </a:rPr>
              <a:t>Parental criminality</a:t>
            </a:r>
          </a:p>
          <a:p>
            <a:endParaRPr lang="en-GB" sz="1100" b="0" u="none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100" b="0" u="none" dirty="0" smtClean="0">
                <a:latin typeface="Arial" pitchFamily="34" charset="0"/>
                <a:cs typeface="Arial" pitchFamily="34" charset="0"/>
              </a:rPr>
              <a:t>It reveals “</a:t>
            </a:r>
            <a:r>
              <a:rPr lang="en-GB" sz="1100" b="1" u="none" dirty="0" smtClean="0">
                <a:latin typeface="Arial" pitchFamily="34" charset="0"/>
                <a:cs typeface="Arial" pitchFamily="34" charset="0"/>
              </a:rPr>
              <a:t>staggering proof of the health, social and economic risks that result from childhood trauma</a:t>
            </a:r>
            <a:r>
              <a:rPr lang="en-GB" sz="1100" b="0" u="none" dirty="0" smtClean="0">
                <a:latin typeface="Arial" pitchFamily="34" charset="0"/>
                <a:cs typeface="Arial" pitchFamily="34" charset="0"/>
              </a:rPr>
              <a:t>”. </a:t>
            </a:r>
          </a:p>
          <a:p>
            <a:endParaRPr lang="en-GB" sz="1100" b="1" u="sng" dirty="0" smtClean="0">
              <a:latin typeface="Arial" pitchFamily="34" charset="0"/>
              <a:cs typeface="Arial" pitchFamily="34" charset="0"/>
            </a:endParaRPr>
          </a:p>
          <a:p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F299D-C9DC-468B-A6A9-54C8B46C38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9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Taken from Helen </a:t>
            </a:r>
            <a:r>
              <a:rPr lang="en-GB" dirty="0" err="1" smtClean="0"/>
              <a:t>Minnis</a:t>
            </a:r>
            <a:r>
              <a:rPr lang="en-GB" dirty="0" smtClean="0"/>
              <a:t> – ‘’ACEs</a:t>
            </a:r>
            <a:r>
              <a:rPr lang="en-GB" baseline="0" dirty="0" smtClean="0"/>
              <a:t> – Polishing our gems…’’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A7BD3-BF7D-4B5E-AFCA-9444867DD51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9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FCA76-D726-4588-BD43-AFE5B9C3613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5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 through the </a:t>
            </a:r>
            <a:r>
              <a:rPr lang="en-GB" b="1" dirty="0" smtClean="0"/>
              <a:t>definition of Trauma</a:t>
            </a:r>
            <a:r>
              <a:rPr lang="en-GB" dirty="0" smtClean="0"/>
              <a:t> – ask people if they</a:t>
            </a:r>
            <a:r>
              <a:rPr lang="en-GB" baseline="0" dirty="0" smtClean="0"/>
              <a:t> can think of any (anonymous) examples of trauma that they know young people may have experienced.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Trauma means “</a:t>
            </a:r>
            <a:r>
              <a:rPr lang="en-GB" b="1" baseline="0" dirty="0" smtClean="0"/>
              <a:t>injured</a:t>
            </a:r>
            <a:r>
              <a:rPr lang="en-GB" baseline="0" dirty="0" smtClean="0"/>
              <a:t>” in Greek </a:t>
            </a:r>
          </a:p>
          <a:p>
            <a:endParaRPr lang="en-GB" dirty="0" smtClean="0"/>
          </a:p>
          <a:p>
            <a:r>
              <a:rPr lang="en-GB" dirty="0" smtClean="0"/>
              <a:t>Talk about the term </a:t>
            </a:r>
            <a:r>
              <a:rPr lang="en-GB" b="1" dirty="0" smtClean="0"/>
              <a:t>developmental trauma </a:t>
            </a:r>
            <a:r>
              <a:rPr lang="en-GB" dirty="0" smtClean="0"/>
              <a:t>Der </a:t>
            </a:r>
            <a:r>
              <a:rPr lang="en-GB" dirty="0" err="1" smtClean="0"/>
              <a:t>Kolk</a:t>
            </a:r>
            <a:r>
              <a:rPr lang="en-GB" dirty="0" smtClean="0"/>
              <a:t> proposed</a:t>
            </a:r>
            <a:r>
              <a:rPr lang="en-GB" baseline="0" dirty="0" smtClean="0"/>
              <a:t> that it should be </a:t>
            </a:r>
            <a:r>
              <a:rPr lang="en-GB" dirty="0" smtClean="0"/>
              <a:t>included as developmental trauma  (DTD) diagnosis in DSM V-</a:t>
            </a:r>
            <a:r>
              <a:rPr lang="en-GB" baseline="0" dirty="0" smtClean="0"/>
              <a:t> (the American manual for psychiatrists which is so influential in medical circles)</a:t>
            </a:r>
          </a:p>
          <a:p>
            <a:endParaRPr lang="en-GB" baseline="0" dirty="0" smtClean="0"/>
          </a:p>
          <a:p>
            <a:r>
              <a:rPr lang="en-GB" dirty="0" smtClean="0"/>
              <a:t>does not appear to have happened , which might be surprising as everything else in there- supporters of it being put in felt that </a:t>
            </a:r>
            <a:r>
              <a:rPr lang="en-GB" dirty="0" err="1" smtClean="0"/>
              <a:t>PTSD</a:t>
            </a:r>
            <a:r>
              <a:rPr lang="en-GB" dirty="0" smtClean="0"/>
              <a:t> did not cover all the consequences of severe and complex traumatisation in childhood</a:t>
            </a:r>
          </a:p>
          <a:p>
            <a:endParaRPr lang="en-GB" dirty="0" smtClean="0"/>
          </a:p>
          <a:p>
            <a:r>
              <a:rPr lang="en-GB" dirty="0" err="1" smtClean="0"/>
              <a:t>PTSD</a:t>
            </a:r>
            <a:r>
              <a:rPr lang="en-GB" dirty="0" smtClean="0"/>
              <a:t> requires adults describing their own symptoms He pointing out that</a:t>
            </a:r>
            <a:r>
              <a:rPr lang="en-GB" baseline="0" dirty="0" smtClean="0"/>
              <a:t> 80% of childhood maltreatment is at the hands of parents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Developmental trauma</a:t>
            </a:r>
          </a:p>
          <a:p>
            <a:endParaRPr lang="en-GB" baseline="0" dirty="0" smtClean="0"/>
          </a:p>
          <a:p>
            <a:r>
              <a:rPr lang="en-GB" baseline="0" dirty="0" smtClean="0"/>
              <a:t>Der </a:t>
            </a:r>
            <a:r>
              <a:rPr lang="en-GB" baseline="0" dirty="0" err="1" smtClean="0"/>
              <a:t>Kolk</a:t>
            </a:r>
            <a:r>
              <a:rPr lang="en-GB" baseline="0" dirty="0" smtClean="0"/>
              <a:t> felt m</a:t>
            </a:r>
            <a:r>
              <a:rPr lang="en-GB" dirty="0" smtClean="0"/>
              <a:t>altreatment embeds “</a:t>
            </a:r>
            <a:r>
              <a:rPr lang="en-GB" b="1" dirty="0" smtClean="0"/>
              <a:t>hidden traumas” in infant - caregiver interactions that are neglectful, intrusive, unpredictable, threatening, aggressive, rejecting, or exploitive</a:t>
            </a:r>
          </a:p>
          <a:p>
            <a:endParaRPr lang="en-GB" dirty="0" smtClean="0"/>
          </a:p>
          <a:p>
            <a:r>
              <a:rPr lang="en-GB" b="1" dirty="0" err="1" smtClean="0"/>
              <a:t>Terr</a:t>
            </a:r>
            <a:r>
              <a:rPr lang="en-GB" b="1" dirty="0" smtClean="0"/>
              <a:t> – two types of trauma</a:t>
            </a:r>
          </a:p>
          <a:p>
            <a:endParaRPr lang="en-GB" b="1" dirty="0" smtClean="0"/>
          </a:p>
          <a:p>
            <a:pPr marL="228600" indent="-228600">
              <a:buAutoNum type="alphaLcParenR"/>
            </a:pPr>
            <a:r>
              <a:rPr lang="en-GB" dirty="0" smtClean="0"/>
              <a:t>More public trauma such as accidents, natural disasters and wartime </a:t>
            </a:r>
          </a:p>
          <a:p>
            <a:pPr marL="228600" indent="-228600">
              <a:buAutoNum type="alphaLcParenR"/>
            </a:pPr>
            <a:r>
              <a:rPr lang="en-GB" dirty="0" smtClean="0"/>
              <a:t>versus a series of related sequential traumas such as neglect, maltreatment and sexual abuse often committed secretly and over longer periods of time by persons close to victim</a:t>
            </a:r>
          </a:p>
          <a:p>
            <a:endParaRPr lang="en-GB" dirty="0" smtClean="0"/>
          </a:p>
          <a:p>
            <a:r>
              <a:rPr lang="en-GB" dirty="0" smtClean="0"/>
              <a:t>Discuss idea of developmental trauma- trauma – where incidents over a longer term, including neglect and maltreatment are –in effect –traumatising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For those young people the nine point curriculum by </a:t>
            </a:r>
            <a:r>
              <a:rPr lang="en-GB" baseline="0" dirty="0" err="1" smtClean="0"/>
              <a:t>kate</a:t>
            </a:r>
            <a:r>
              <a:rPr lang="en-GB" baseline="0" dirty="0" smtClean="0"/>
              <a:t> cairns is really good (copy of main points in pack)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 will be children that</a:t>
            </a:r>
            <a:r>
              <a:rPr lang="en-GB" baseline="0" dirty="0" smtClean="0"/>
              <a:t> need </a:t>
            </a:r>
            <a:r>
              <a:rPr lang="en-GB" baseline="0" dirty="0" err="1" smtClean="0"/>
              <a:t>targetted</a:t>
            </a:r>
            <a:r>
              <a:rPr lang="en-GB" baseline="0" dirty="0" smtClean="0"/>
              <a:t> for nurture who have developmental trauma relating to their care experience and those who have more traditional type trauma experiences- sometimes this can be easier to address for professionals as they are known and the </a:t>
            </a:r>
            <a:r>
              <a:rPr lang="en-GB" baseline="0" dirty="0" err="1" smtClean="0"/>
              <a:t>PTSD</a:t>
            </a:r>
            <a:r>
              <a:rPr lang="en-GB" baseline="0" dirty="0" smtClean="0"/>
              <a:t> symptoms can be </a:t>
            </a:r>
            <a:r>
              <a:rPr lang="en-GB" baseline="0" dirty="0" err="1" smtClean="0"/>
              <a:t>targetted</a:t>
            </a:r>
            <a:r>
              <a:rPr lang="en-GB" baseline="0" dirty="0" smtClean="0"/>
              <a:t> via professional support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For those young people the nine point curriculum by </a:t>
            </a:r>
            <a:r>
              <a:rPr lang="en-GB" b="1" baseline="0" dirty="0" err="1" smtClean="0"/>
              <a:t>kate</a:t>
            </a:r>
            <a:r>
              <a:rPr lang="en-GB" b="1" baseline="0" dirty="0" smtClean="0"/>
              <a:t> cairns is really good (copy of main points in pack)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FCA76-D726-4588-BD43-AFE5B9C3613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1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Freeze is a called a dissociative type response- can you see how this might develop</a:t>
            </a:r>
          </a:p>
          <a:p>
            <a:endParaRPr lang="en-GB" dirty="0"/>
          </a:p>
          <a:p>
            <a:r>
              <a:rPr lang="en-GB" dirty="0" smtClean="0"/>
              <a:t>Possible benefits to suppress reaction- zone out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Key question?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Have you seen these responses to trauma?</a:t>
            </a:r>
          </a:p>
          <a:p>
            <a:endParaRPr lang="en-GB" dirty="0" smtClean="0"/>
          </a:p>
          <a:p>
            <a:r>
              <a:rPr lang="en-GB" dirty="0" smtClean="0"/>
              <a:t>Have people seen young people who freeze?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prolonged</a:t>
            </a:r>
            <a:r>
              <a:rPr lang="en-GB" baseline="0" dirty="0" smtClean="0"/>
              <a:t> and severe, this may be dissociative behaviour- a range of symptoms of “disconnection”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FCA76-D726-4588-BD43-AFE5B9C3613F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7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D68B8-1B04-4BF9-800A-43125AFF78BF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Positive Relationships for Positive Outcomes - BRAIN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06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Arial" pitchFamily="34" charset="0"/>
              </a:rPr>
              <a:t>Hypervigilant and hyper aroused young people often operate just below the crisis phase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132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Brain Stem</a:t>
            </a:r>
          </a:p>
          <a:p>
            <a:endParaRPr lang="en-GB" dirty="0" smtClean="0"/>
          </a:p>
          <a:p>
            <a:r>
              <a:rPr lang="en-GB" dirty="0" smtClean="0"/>
              <a:t>Limbic System</a:t>
            </a:r>
          </a:p>
          <a:p>
            <a:endParaRPr lang="en-GB" dirty="0" smtClean="0"/>
          </a:p>
          <a:p>
            <a:r>
              <a:rPr lang="en-GB" dirty="0" smtClean="0"/>
              <a:t>Cerebral</a:t>
            </a:r>
            <a:r>
              <a:rPr lang="en-GB" baseline="0" dirty="0" smtClean="0"/>
              <a:t> Cortex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Pre-frontal Cortex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Thalamus</a:t>
            </a:r>
          </a:p>
          <a:p>
            <a:endParaRPr lang="en-GB" baseline="0" dirty="0" smtClean="0"/>
          </a:p>
          <a:p>
            <a:r>
              <a:rPr lang="en-GB" baseline="0" dirty="0" smtClean="0"/>
              <a:t>Hypothalamus</a:t>
            </a:r>
          </a:p>
          <a:p>
            <a:endParaRPr lang="en-GB" baseline="0" dirty="0" smtClean="0"/>
          </a:p>
          <a:p>
            <a:r>
              <a:rPr lang="en-GB" baseline="0" dirty="0" smtClean="0"/>
              <a:t>Amygdala</a:t>
            </a:r>
          </a:p>
          <a:p>
            <a:endParaRPr lang="en-GB" baseline="0" dirty="0" smtClean="0"/>
          </a:p>
          <a:p>
            <a:r>
              <a:rPr lang="en-GB" baseline="0" dirty="0" smtClean="0"/>
              <a:t>Hippocampus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Spinal Cord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683C5-D790-4A10-92A4-B951390DD68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19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683C5-D790-4A10-92A4-B951390DD68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4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57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0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9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4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4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06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8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84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1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2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89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9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36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79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148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41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8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20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8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80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3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70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8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67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4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9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61D38-7CC4-424F-BEB4-1292B6963B9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C7AD-FD84-4FF0-8FCD-3D5452B2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6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A6A75-6D42-4DE3-8ADB-216E9F8ABE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DC63-E8CC-4EB8-AEBE-21E32A2F5D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psychcentral.com/stress-better/2016/09/50-calm-down-techniques-to-try-with-kid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vorce" TargetMode="External"/><Relationship Id="rId3" Type="http://schemas.openxmlformats.org/officeDocument/2006/relationships/hyperlink" Target="https://en.wikipedia.org/wiki/Emotional_abuse" TargetMode="External"/><Relationship Id="rId7" Type="http://schemas.openxmlformats.org/officeDocument/2006/relationships/hyperlink" Target="https://en.wikipedia.org/wiki/Marital_separation" TargetMode="External"/><Relationship Id="rId2" Type="http://schemas.openxmlformats.org/officeDocument/2006/relationships/hyperlink" Target="https://en.wikipedia.org/wiki/Physical_abus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Mental_illness" TargetMode="External"/><Relationship Id="rId5" Type="http://schemas.openxmlformats.org/officeDocument/2006/relationships/hyperlink" Target="https://en.wikipedia.org/wiki/Substance_abuse" TargetMode="External"/><Relationship Id="rId4" Type="http://schemas.openxmlformats.org/officeDocument/2006/relationships/hyperlink" Target="https://en.wikipedia.org/wiki/Neglect" TargetMode="External"/><Relationship Id="rId9" Type="http://schemas.openxmlformats.org/officeDocument/2006/relationships/hyperlink" Target="https://en.wikipedia.org/wiki/Imprisonme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htm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paul+ekman&amp;adlt=strict&amp;view=detail&amp;mid=08B0EC8DFC8C57CD9FE208B0EC8DFC8C57CD9FE2&amp;&amp;FORM=VRDGAR" TargetMode="External"/><Relationship Id="rId2" Type="http://schemas.openxmlformats.org/officeDocument/2006/relationships/hyperlink" Target="https://www.paulekman.com/projects/parentsguide/" TargetMode="Externa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Circles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5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0005" y="320635"/>
          <a:ext cx="11851574" cy="6231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224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Solution</a:t>
                      </a:r>
                      <a:r>
                        <a:rPr lang="en-GB" baseline="0" dirty="0" smtClean="0"/>
                        <a:t> Building Map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Statement of the problem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Listen and acknowledge (Perception and core message)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Past, related experiences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What worked, helped?  Can it be tried again, in a different way?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Current strategies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What works, who helps?  Can we do more of this?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Exceptions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When are things a bit better?  Can we do more of / build on this?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9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Competency Profiling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sym typeface="Cochin" charset="0"/>
                        </a:rPr>
                        <a:t>What skills can help?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sym typeface="Cochin" charset="0"/>
                        </a:rPr>
                        <a:t>  Strengths-based outlook for the child and the case holder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sym typeface="Cochin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Goaling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What small changes might make a difference?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9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Target Setting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What constitutes good enough? Clear picture of finish line / end game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5186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Why does Fear show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32931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When is fear the most helpful?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33707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have enough control over Fear?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6" y="1862667"/>
            <a:ext cx="9813808" cy="4685506"/>
          </a:xfrm>
        </p:spPr>
      </p:pic>
    </p:spTree>
    <p:extLst>
      <p:ext uri="{BB962C8B-B14F-4D97-AF65-F5344CB8AC3E}">
        <p14:creationId xmlns:p14="http://schemas.microsoft.com/office/powerpoint/2010/main" val="1025954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a scale of 1-10, how in control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1	2	3	4	5	6	7	8	9	10</a:t>
            </a:r>
          </a:p>
          <a:p>
            <a:pPr marL="0" indent="0" algn="ctr">
              <a:buNone/>
            </a:pPr>
            <a:r>
              <a:rPr lang="en-GB" dirty="0" smtClean="0"/>
              <a:t>Never									Always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would help you to move up the scale by one or two points?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Perhaps a plan would help, lets think about this some more…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5990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get Fear to show up more often?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8986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Are there times when Fear needs to go away for a while? </a:t>
            </a:r>
            <a:r>
              <a:rPr lang="en-GB" dirty="0" smtClean="0"/>
              <a:t>(When is Fear not the most helpful?)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41805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get Fear to show up less often, then?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19866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stop Fear from taking over?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1606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Here are some ways that other people control Fear…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20153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are going to learn about Anger…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0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three</a:t>
            </a:r>
            <a:br>
              <a:rPr lang="en-GB" dirty="0" smtClean="0"/>
            </a:br>
            <a:r>
              <a:rPr lang="en-GB" dirty="0" smtClean="0"/>
              <a:t>forum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case is the most complex?</a:t>
            </a:r>
          </a:p>
          <a:p>
            <a:endParaRPr lang="en-GB" dirty="0"/>
          </a:p>
          <a:p>
            <a:r>
              <a:rPr lang="en-GB" dirty="0"/>
              <a:t>(Case holder)	Paint a picture – recap for the 							group what is happening</a:t>
            </a:r>
          </a:p>
          <a:p>
            <a:r>
              <a:rPr lang="en-GB" dirty="0"/>
              <a:t>(Group)		Discuss your initial reactions – thoughts &amp; feelings</a:t>
            </a:r>
          </a:p>
          <a:p>
            <a:pPr marL="0" indent="0">
              <a:buNone/>
            </a:pPr>
            <a:r>
              <a:rPr lang="en-GB" dirty="0"/>
              <a:t>			Questioning</a:t>
            </a:r>
          </a:p>
          <a:p>
            <a:pPr marL="0" indent="0">
              <a:buNone/>
            </a:pPr>
            <a:r>
              <a:rPr lang="en-GB" dirty="0"/>
              <a:t>			Analysis</a:t>
            </a:r>
          </a:p>
          <a:p>
            <a:pPr marL="0" indent="0">
              <a:buNone/>
            </a:pPr>
            <a:r>
              <a:rPr lang="en-GB" dirty="0"/>
              <a:t>			Solutions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4189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What is Anger?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06268" y="163773"/>
            <a:ext cx="4517409" cy="6550926"/>
          </a:xfrm>
        </p:spPr>
      </p:pic>
    </p:spTree>
    <p:extLst>
      <p:ext uri="{BB962C8B-B14F-4D97-AF65-F5344CB8AC3E}">
        <p14:creationId xmlns:p14="http://schemas.microsoft.com/office/powerpoint/2010/main" val="13758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often does Anger show up most days?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Not very 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Sometimes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Always</a:t>
            </a: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06268" y="163773"/>
            <a:ext cx="4517409" cy="6550926"/>
          </a:xfrm>
        </p:spPr>
      </p:pic>
    </p:spTree>
    <p:extLst>
      <p:ext uri="{BB962C8B-B14F-4D97-AF65-F5344CB8AC3E}">
        <p14:creationId xmlns:p14="http://schemas.microsoft.com/office/powerpoint/2010/main" val="9850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When does Anger show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06268" y="163773"/>
            <a:ext cx="4517409" cy="6550926"/>
          </a:xfrm>
        </p:spPr>
      </p:pic>
    </p:spTree>
    <p:extLst>
      <p:ext uri="{BB962C8B-B14F-4D97-AF65-F5344CB8AC3E}">
        <p14:creationId xmlns:p14="http://schemas.microsoft.com/office/powerpoint/2010/main" val="33622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Where does Anger show up most often?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06268" y="163773"/>
            <a:ext cx="4517409" cy="6550926"/>
          </a:xfrm>
        </p:spPr>
      </p:pic>
    </p:spTree>
    <p:extLst>
      <p:ext uri="{BB962C8B-B14F-4D97-AF65-F5344CB8AC3E}">
        <p14:creationId xmlns:p14="http://schemas.microsoft.com/office/powerpoint/2010/main" val="26446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How do you know Anger has shown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What might you be thinking?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What might you be feeling?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How might you be behaving?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06268" y="163773"/>
            <a:ext cx="4517409" cy="6550926"/>
          </a:xfrm>
        </p:spPr>
      </p:pic>
    </p:spTree>
    <p:extLst>
      <p:ext uri="{BB962C8B-B14F-4D97-AF65-F5344CB8AC3E}">
        <p14:creationId xmlns:p14="http://schemas.microsoft.com/office/powerpoint/2010/main" val="22804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Why does Anger show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06268" y="163773"/>
            <a:ext cx="4517409" cy="6550926"/>
          </a:xfrm>
        </p:spPr>
      </p:pic>
    </p:spTree>
    <p:extLst>
      <p:ext uri="{BB962C8B-B14F-4D97-AF65-F5344CB8AC3E}">
        <p14:creationId xmlns:p14="http://schemas.microsoft.com/office/powerpoint/2010/main" val="21498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When is Anger the most helpful?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06268" y="163773"/>
            <a:ext cx="4517409" cy="6550926"/>
          </a:xfrm>
        </p:spPr>
      </p:pic>
    </p:spTree>
    <p:extLst>
      <p:ext uri="{BB962C8B-B14F-4D97-AF65-F5344CB8AC3E}">
        <p14:creationId xmlns:p14="http://schemas.microsoft.com/office/powerpoint/2010/main" val="6233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have enough control over Anger?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6" y="1862667"/>
            <a:ext cx="9813808" cy="4685506"/>
          </a:xfrm>
        </p:spPr>
      </p:pic>
    </p:spTree>
    <p:extLst>
      <p:ext uri="{BB962C8B-B14F-4D97-AF65-F5344CB8AC3E}">
        <p14:creationId xmlns:p14="http://schemas.microsoft.com/office/powerpoint/2010/main" val="259511983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a scale of 1-10, how in control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1	2	3	4	5	6	7	8	9	10</a:t>
            </a:r>
          </a:p>
          <a:p>
            <a:pPr marL="0" indent="0" algn="ctr">
              <a:buNone/>
            </a:pPr>
            <a:r>
              <a:rPr lang="en-GB" dirty="0" smtClean="0"/>
              <a:t>Never									Always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would help you to move up the scale by one or two points?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Perhaps a plan would help, lets think about this some more…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56490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Are there times when Anger needs to go away for a while</a:t>
            </a:r>
            <a:r>
              <a:rPr lang="en-GB" sz="4000" dirty="0"/>
              <a:t>? </a:t>
            </a:r>
            <a:r>
              <a:rPr lang="en-GB" dirty="0"/>
              <a:t>(When is Anger not the most helpful</a:t>
            </a:r>
            <a:r>
              <a:rPr lang="en-GB" dirty="0" smtClean="0"/>
              <a:t>?)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06268" y="163773"/>
            <a:ext cx="4517409" cy="6550926"/>
          </a:xfrm>
        </p:spPr>
      </p:pic>
    </p:spTree>
    <p:extLst>
      <p:ext uri="{BB962C8B-B14F-4D97-AF65-F5344CB8AC3E}">
        <p14:creationId xmlns:p14="http://schemas.microsoft.com/office/powerpoint/2010/main" val="34252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Neurodiversity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88519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get Anger to show up less often, then?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06268" y="163773"/>
            <a:ext cx="4517409" cy="6550926"/>
          </a:xfrm>
        </p:spPr>
      </p:pic>
    </p:spTree>
    <p:extLst>
      <p:ext uri="{BB962C8B-B14F-4D97-AF65-F5344CB8AC3E}">
        <p14:creationId xmlns:p14="http://schemas.microsoft.com/office/powerpoint/2010/main" val="1187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stop Anger from taking over?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06268" y="163773"/>
            <a:ext cx="4517409" cy="6550926"/>
          </a:xfrm>
        </p:spPr>
      </p:pic>
    </p:spTree>
    <p:extLst>
      <p:ext uri="{BB962C8B-B14F-4D97-AF65-F5344CB8AC3E}">
        <p14:creationId xmlns:p14="http://schemas.microsoft.com/office/powerpoint/2010/main" val="9357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Here are some ways that other people control Anger…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06268" y="163773"/>
            <a:ext cx="4517409" cy="6550926"/>
          </a:xfrm>
        </p:spPr>
      </p:pic>
    </p:spTree>
    <p:extLst>
      <p:ext uri="{BB962C8B-B14F-4D97-AF65-F5344CB8AC3E}">
        <p14:creationId xmlns:p14="http://schemas.microsoft.com/office/powerpoint/2010/main" val="29394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Remember, we need all of our emotions…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941689"/>
          <a:ext cx="10515600" cy="460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8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…but we need to know how to control </a:t>
            </a:r>
            <a:r>
              <a:rPr lang="en-GB" dirty="0" smtClean="0"/>
              <a:t>them…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6" y="1862667"/>
            <a:ext cx="9813808" cy="4685506"/>
          </a:xfrm>
        </p:spPr>
      </p:pic>
    </p:spTree>
    <p:extLst>
      <p:ext uri="{BB962C8B-B14F-4D97-AF65-F5344CB8AC3E}">
        <p14:creationId xmlns:p14="http://schemas.microsoft.com/office/powerpoint/2010/main" val="61934528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to make sure that they are not too big or </a:t>
            </a:r>
            <a:r>
              <a:rPr lang="en-GB" dirty="0" smtClean="0"/>
              <a:t>too small</a:t>
            </a:r>
          </a:p>
          <a:p>
            <a:endParaRPr lang="en-GB" dirty="0"/>
          </a:p>
          <a:p>
            <a:r>
              <a:rPr lang="en-GB" dirty="0" smtClean="0"/>
              <a:t>We need to make sure that they are not too loud or too quiet</a:t>
            </a:r>
          </a:p>
          <a:p>
            <a:endParaRPr lang="en-GB" dirty="0"/>
          </a:p>
          <a:p>
            <a:r>
              <a:rPr lang="en-GB" dirty="0" smtClean="0"/>
              <a:t>We need to make sure that none of them take over too often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3734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are some ways that other people control their emotions…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5034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Breathing</a:t>
            </a:r>
            <a:endParaRPr lang="en-GB" dirty="0"/>
          </a:p>
          <a:p>
            <a:r>
              <a:rPr lang="en-GB" dirty="0" smtClean="0"/>
              <a:t>Moving</a:t>
            </a:r>
          </a:p>
          <a:p>
            <a:r>
              <a:rPr lang="en-GB" dirty="0" smtClean="0"/>
              <a:t>Distracting</a:t>
            </a:r>
          </a:p>
          <a:p>
            <a:r>
              <a:rPr lang="en-GB" dirty="0" smtClean="0"/>
              <a:t>Mindfulness</a:t>
            </a:r>
          </a:p>
          <a:p>
            <a:r>
              <a:rPr lang="en-GB" dirty="0" smtClean="0"/>
              <a:t>Music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0348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Exercising</a:t>
            </a:r>
          </a:p>
          <a:p>
            <a:r>
              <a:rPr lang="en-GB" dirty="0"/>
              <a:t>Massage</a:t>
            </a:r>
          </a:p>
          <a:p>
            <a:r>
              <a:rPr lang="en-GB" dirty="0"/>
              <a:t>Self talk</a:t>
            </a:r>
          </a:p>
          <a:p>
            <a:r>
              <a:rPr lang="en-GB" dirty="0"/>
              <a:t>Art</a:t>
            </a:r>
          </a:p>
          <a:p>
            <a:r>
              <a:rPr lang="en-GB" dirty="0" smtClean="0"/>
              <a:t>Imagining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229225"/>
            <a:ext cx="1040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https://blogs.psychcentral.com/stress-better/2016/09/50-calm-down-techniques-to-try-with-kids</a:t>
            </a:r>
            <a:r>
              <a:rPr lang="en-GB" dirty="0" smtClean="0">
                <a:hlinkClick r:id="rId2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14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638" y="177080"/>
            <a:ext cx="6175169" cy="1235696"/>
          </a:xfrm>
        </p:spPr>
        <p:txBody>
          <a:bodyPr>
            <a:normAutofit/>
          </a:bodyPr>
          <a:lstStyle/>
          <a:p>
            <a:pPr algn="r"/>
            <a:r>
              <a:rPr lang="en-GB" b="0" dirty="0"/>
              <a:t>Adverse </a:t>
            </a:r>
            <a:r>
              <a:rPr lang="en-GB" b="0" dirty="0" smtClean="0"/>
              <a:t>Childhood Experiences </a:t>
            </a:r>
            <a:r>
              <a:rPr lang="en-GB" b="0" dirty="0"/>
              <a:t>S</a:t>
            </a:r>
            <a:r>
              <a:rPr lang="en-GB" b="0" dirty="0" smtClean="0"/>
              <a:t>tudy</a:t>
            </a:r>
            <a:endParaRPr lang="en-GB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95599" y="1450371"/>
          <a:ext cx="8967849" cy="512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-Right Arrow 5"/>
          <p:cNvSpPr/>
          <p:nvPr/>
        </p:nvSpPr>
        <p:spPr>
          <a:xfrm rot="16200000">
            <a:off x="-441428" y="3794960"/>
            <a:ext cx="4455181" cy="4503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70697" y="3830259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Whole Life Perspective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474" y="6285335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Conception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763" y="1412778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30820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ACEs: 10 Types of Trauma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hlinkClick r:id="rId2" tooltip="Physical abuse"/>
              </a:rPr>
              <a:t>Physical abuse</a:t>
            </a:r>
            <a:endParaRPr lang="en-GB" dirty="0"/>
          </a:p>
          <a:p>
            <a:r>
              <a:rPr lang="en-GB" dirty="0"/>
              <a:t>Sexual abuse</a:t>
            </a:r>
          </a:p>
          <a:p>
            <a:r>
              <a:rPr lang="en-GB" dirty="0">
                <a:hlinkClick r:id="rId3" tooltip="Emotional abuse"/>
              </a:rPr>
              <a:t>Emotional abuse</a:t>
            </a:r>
            <a:endParaRPr lang="en-GB" dirty="0"/>
          </a:p>
          <a:p>
            <a:r>
              <a:rPr lang="en-GB" dirty="0"/>
              <a:t>Physical </a:t>
            </a:r>
            <a:r>
              <a:rPr lang="en-GB" dirty="0">
                <a:hlinkClick r:id="rId4" tooltip="Neglect"/>
              </a:rPr>
              <a:t>neglect</a:t>
            </a:r>
            <a:endParaRPr lang="en-GB" dirty="0"/>
          </a:p>
          <a:p>
            <a:r>
              <a:rPr lang="en-GB" dirty="0"/>
              <a:t>Emotional neglect</a:t>
            </a:r>
          </a:p>
          <a:p>
            <a:r>
              <a:rPr lang="en-GB" dirty="0"/>
              <a:t>Mother treated violently</a:t>
            </a:r>
          </a:p>
          <a:p>
            <a:r>
              <a:rPr lang="en-GB" dirty="0"/>
              <a:t>Household </a:t>
            </a:r>
            <a:r>
              <a:rPr lang="en-GB" dirty="0">
                <a:hlinkClick r:id="rId5" tooltip="Substance abuse"/>
              </a:rPr>
              <a:t>substance abuse</a:t>
            </a:r>
            <a:endParaRPr lang="en-GB" dirty="0"/>
          </a:p>
          <a:p>
            <a:r>
              <a:rPr lang="en-GB" dirty="0"/>
              <a:t>Household </a:t>
            </a:r>
            <a:r>
              <a:rPr lang="en-GB" dirty="0">
                <a:hlinkClick r:id="rId6" tooltip="Mental illness"/>
              </a:rPr>
              <a:t>mental illness</a:t>
            </a:r>
            <a:endParaRPr lang="en-GB" dirty="0"/>
          </a:p>
          <a:p>
            <a:r>
              <a:rPr lang="en-GB" dirty="0"/>
              <a:t>Parental </a:t>
            </a:r>
            <a:r>
              <a:rPr lang="en-GB" dirty="0">
                <a:hlinkClick r:id="rId7" tooltip="Marital separation"/>
              </a:rPr>
              <a:t>separation</a:t>
            </a:r>
            <a:r>
              <a:rPr lang="en-GB" dirty="0"/>
              <a:t> or </a:t>
            </a:r>
            <a:r>
              <a:rPr lang="en-GB" dirty="0">
                <a:hlinkClick r:id="rId8" tooltip="Divorce"/>
              </a:rPr>
              <a:t>divorce</a:t>
            </a:r>
            <a:endParaRPr lang="en-GB" dirty="0"/>
          </a:p>
          <a:p>
            <a:r>
              <a:rPr lang="en-GB" dirty="0">
                <a:hlinkClick r:id="rId9" tooltip="Imprisonment"/>
              </a:rPr>
              <a:t>Incarcerated</a:t>
            </a:r>
            <a:r>
              <a:rPr lang="en-GB" dirty="0"/>
              <a:t> household </a:t>
            </a:r>
            <a:r>
              <a:rPr lang="en-GB" dirty="0" smtClean="0"/>
              <a:t>member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31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50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9"/>
            <a:ext cx="12191999" cy="684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2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5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6393" y="1068418"/>
            <a:ext cx="27363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489422" y="14092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       Stress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2156" y="2652594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41096" y="2734931"/>
            <a:ext cx="187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Unpredictable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037594" y="2652594"/>
            <a:ext cx="30963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828680" y="28279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Predictable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41096" y="3446078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433638" y="3432072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086328" y="357144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Severe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19191" y="35854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Moderate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60228" y="4176848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576653" y="4176848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880758" y="4280215"/>
            <a:ext cx="154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Prolonged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7055" y="4261337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Contained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21016" y="5460906"/>
            <a:ext cx="35283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037594" y="5460906"/>
            <a:ext cx="334737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541097" y="553291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Vulnerability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33639" y="55605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Resilience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1018" y="6252994"/>
            <a:ext cx="240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Perry 2014</a:t>
            </a:r>
          </a:p>
        </p:txBody>
      </p:sp>
      <p:cxnSp>
        <p:nvCxnSpPr>
          <p:cNvPr id="24" name="Straight Arrow Connector 23"/>
          <p:cNvCxnSpPr>
            <a:stCxn id="2" idx="1"/>
            <a:endCxn id="5" idx="0"/>
          </p:cNvCxnSpPr>
          <p:nvPr/>
        </p:nvCxnSpPr>
        <p:spPr>
          <a:xfrm flipH="1">
            <a:off x="5588320" y="1608478"/>
            <a:ext cx="648072" cy="104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0"/>
          </p:cNvCxnSpPr>
          <p:nvPr/>
        </p:nvCxnSpPr>
        <p:spPr>
          <a:xfrm>
            <a:off x="8972697" y="1608478"/>
            <a:ext cx="613070" cy="104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7" idx="0"/>
          </p:cNvCxnSpPr>
          <p:nvPr/>
        </p:nvCxnSpPr>
        <p:spPr>
          <a:xfrm flipH="1">
            <a:off x="5585212" y="4752912"/>
            <a:ext cx="3108" cy="707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0774" y="1920027"/>
            <a:ext cx="302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ABB5"/>
                </a:solidFill>
                <a:cs typeface="Calibri" pitchFamily="34" charset="0"/>
              </a:rPr>
              <a:t>From Stress to Developmental Trauma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9460028" y="4757871"/>
            <a:ext cx="3108" cy="635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6602" y="618506"/>
            <a:ext cx="73152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GB" b="0" dirty="0" smtClean="0">
                <a:ea typeface="ＭＳ Ｐゴシック" pitchFamily="34" charset="-128"/>
                <a:cs typeface="Calibri" pitchFamily="34" charset="0"/>
              </a:rPr>
              <a:t>The </a:t>
            </a:r>
            <a:r>
              <a:rPr lang="en-GB" b="0" dirty="0">
                <a:ea typeface="ＭＳ Ｐゴシック" pitchFamily="34" charset="-128"/>
                <a:cs typeface="Calibri" pitchFamily="34" charset="0"/>
              </a:rPr>
              <a:t>T</a:t>
            </a:r>
            <a:r>
              <a:rPr lang="en-GB" b="0" dirty="0" smtClean="0">
                <a:ea typeface="ＭＳ Ｐゴシック" pitchFamily="34" charset="-128"/>
                <a:cs typeface="Calibri" pitchFamily="34" charset="0"/>
              </a:rPr>
              <a:t>rauma </a:t>
            </a:r>
            <a:r>
              <a:rPr lang="en-GB" b="0" dirty="0">
                <a:ea typeface="ＭＳ Ｐゴシック" pitchFamily="34" charset="-128"/>
                <a:cs typeface="Calibri" pitchFamily="34" charset="0"/>
              </a:rPr>
              <a:t>E</a:t>
            </a:r>
            <a:r>
              <a:rPr lang="en-GB" b="0" dirty="0" smtClean="0">
                <a:ea typeface="ＭＳ Ｐゴシック" pitchFamily="34" charset="-128"/>
                <a:cs typeface="Calibri" pitchFamily="34" charset="0"/>
              </a:rPr>
              <a:t>xperience</a:t>
            </a:r>
            <a:endParaRPr lang="en-US" b="0" dirty="0" smtClean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008" y="1151906"/>
            <a:ext cx="6891112" cy="53014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cs typeface="Calibri" pitchFamily="34" charset="0"/>
              </a:rPr>
              <a:t>The event</a:t>
            </a:r>
          </a:p>
          <a:p>
            <a:pPr marL="0" indent="0">
              <a:lnSpc>
                <a:spcPct val="80000"/>
              </a:lnSpc>
              <a:buNone/>
            </a:pPr>
            <a:endParaRPr lang="en-GB" sz="2000" dirty="0"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sz="2000" b="1" dirty="0">
                <a:cs typeface="Calibri" pitchFamily="34" charset="0"/>
              </a:rPr>
              <a:t>Physica</a:t>
            </a:r>
            <a:r>
              <a:rPr lang="en-GB" sz="2000" dirty="0">
                <a:cs typeface="Calibri" pitchFamily="34" charset="0"/>
              </a:rPr>
              <a:t>l shock after a blow to the body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cs typeface="Calibri" pitchFamily="34" charset="0"/>
              </a:rPr>
              <a:t>Emotional</a:t>
            </a:r>
            <a:r>
              <a:rPr lang="en-GB" sz="2000" dirty="0">
                <a:cs typeface="Calibri" pitchFamily="34" charset="0"/>
              </a:rPr>
              <a:t> shock after stressful event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cs typeface="Calibri" pitchFamily="34" charset="0"/>
              </a:rPr>
              <a:t>Experience of an event or events that involves actual or threatened death or serious injury.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cs typeface="Calibri" pitchFamily="34" charset="0"/>
              </a:rPr>
              <a:t>Learning about unexpected or violent death, serious harm or threat of death or injury experienced by family or close friend.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cs typeface="Calibri" pitchFamily="34" charset="0"/>
              </a:rPr>
              <a:t>Witnessing such an event to another person.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cs typeface="Calibri" pitchFamily="34" charset="0"/>
              </a:rPr>
              <a:t>Includes extreme emotional abuse, major losses or separations, degradation and humiliation.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cs typeface="Calibri" pitchFamily="34" charset="0"/>
              </a:rPr>
              <a:t>The response to this event is intense fear, helplessness or horror.</a:t>
            </a:r>
            <a:endParaRPr lang="en-GB" sz="2000" i="1" dirty="0">
              <a:cs typeface="Calibri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GB" sz="2000" i="1" dirty="0">
                <a:cs typeface="Calibri" pitchFamily="34" charset="0"/>
              </a:rPr>
              <a:t>(DSM IV, American Psychiatric Association 2000)</a:t>
            </a:r>
          </a:p>
          <a:p>
            <a:pPr marL="0" indent="0" algn="r">
              <a:lnSpc>
                <a:spcPct val="80000"/>
              </a:lnSpc>
              <a:buNone/>
            </a:pPr>
            <a:endParaRPr lang="en-GB" sz="2000" i="1" dirty="0"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dirty="0" smtClean="0">
                <a:cs typeface="Calibri" pitchFamily="34" charset="0"/>
              </a:rPr>
              <a:t>Developmental Trauma- a developing concept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en-GB" sz="2000" i="1" dirty="0"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GB" sz="2000" i="1" dirty="0"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GB" sz="2000" i="1" dirty="0"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GB" sz="2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725608" y="2523331"/>
            <a:ext cx="3297188" cy="285344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600" b="1" i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People experience anxiety, distress or a physiological response when the event or situation exceeds one</a:t>
            </a:r>
            <a:r>
              <a:rPr lang="en-GB" altLang="en-US" sz="2600" b="1" i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GB" sz="2600" b="1" i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 ability to cope </a:t>
            </a:r>
            <a:r>
              <a:rPr lang="en-GB" sz="2600" b="1" i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with it</a:t>
            </a:r>
            <a:endParaRPr lang="en-US" sz="2600" b="1" i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None of us are smarter than all of us together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53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0223" y="618420"/>
            <a:ext cx="8820472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GB" b="0" dirty="0" smtClean="0">
                <a:ea typeface="ＭＳ Ｐゴシック" pitchFamily="34" charset="-128"/>
                <a:cs typeface="Calibri" pitchFamily="34" charset="0"/>
              </a:rPr>
              <a:t>Immediate Responses </a:t>
            </a:r>
            <a:r>
              <a:rPr lang="en-GB" b="0" dirty="0">
                <a:ea typeface="ＭＳ Ｐゴシック" pitchFamily="34" charset="-128"/>
                <a:cs typeface="Calibri" pitchFamily="34" charset="0"/>
              </a:rPr>
              <a:t>t</a:t>
            </a:r>
            <a:r>
              <a:rPr lang="en-GB" b="0" dirty="0" smtClean="0">
                <a:ea typeface="ＭＳ Ｐゴシック" pitchFamily="34" charset="-128"/>
                <a:cs typeface="Calibri" pitchFamily="34" charset="0"/>
              </a:rPr>
              <a:t>o </a:t>
            </a:r>
            <a:r>
              <a:rPr lang="en-GB" b="0" dirty="0">
                <a:ea typeface="ＭＳ Ｐゴシック" pitchFamily="34" charset="-128"/>
                <a:cs typeface="Calibri" pitchFamily="34" charset="0"/>
              </a:rPr>
              <a:t>T</a:t>
            </a:r>
            <a:r>
              <a:rPr lang="en-GB" b="0" dirty="0" smtClean="0">
                <a:ea typeface="ＭＳ Ｐゴシック" pitchFamily="34" charset="-128"/>
                <a:cs typeface="Calibri" pitchFamily="34" charset="0"/>
              </a:rPr>
              <a:t>rauma</a:t>
            </a:r>
            <a:endParaRPr lang="en-US" b="0" dirty="0" smtClean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7517" y="1412776"/>
            <a:ext cx="9370835" cy="48515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The basic, </a:t>
            </a:r>
            <a:r>
              <a:rPr lang="en-GB" altLang="en-US" sz="2400" dirty="0">
                <a:ea typeface="ＭＳ Ｐゴシック" pitchFamily="34" charset="-128"/>
                <a:cs typeface="Calibri" pitchFamily="34" charset="0"/>
              </a:rPr>
              <a:t>‘</a:t>
            </a: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primitive</a:t>
            </a:r>
            <a:r>
              <a:rPr lang="en-GB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 part of the brain (brain stem) is well developed at birth as a survival mechanism.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The instinctive stress responses which are controlled by the </a:t>
            </a:r>
            <a:r>
              <a:rPr lang="en-GB" altLang="en-US" sz="2400" dirty="0">
                <a:ea typeface="ＭＳ Ｐゴシック" pitchFamily="34" charset="-128"/>
                <a:cs typeface="Calibri" pitchFamily="34" charset="0"/>
              </a:rPr>
              <a:t>‘</a:t>
            </a: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primitive brain</a:t>
            </a:r>
            <a:r>
              <a:rPr lang="en-GB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 are to:</a:t>
            </a:r>
          </a:p>
          <a:p>
            <a:pPr lvl="1">
              <a:lnSpc>
                <a:spcPct val="80000"/>
              </a:lnSpc>
            </a:pP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Face it and </a:t>
            </a:r>
            <a:r>
              <a:rPr lang="en-GB" sz="2400" b="1" dirty="0">
                <a:ea typeface="ＭＳ Ｐゴシック" pitchFamily="34" charset="-128"/>
                <a:cs typeface="Calibri" pitchFamily="34" charset="0"/>
              </a:rPr>
              <a:t>FIGHT</a:t>
            </a:r>
          </a:p>
          <a:p>
            <a:pPr lvl="1">
              <a:lnSpc>
                <a:spcPct val="80000"/>
              </a:lnSpc>
            </a:pP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Flee from a dangerous </a:t>
            </a:r>
            <a:br>
              <a:rPr lang="en-GB" sz="2400" dirty="0">
                <a:ea typeface="ＭＳ Ｐゴシック" pitchFamily="34" charset="-128"/>
                <a:cs typeface="Calibri" pitchFamily="34" charset="0"/>
              </a:rPr>
            </a:b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situation </a:t>
            </a:r>
            <a:r>
              <a:rPr lang="en-GB" sz="2400" b="1" dirty="0">
                <a:ea typeface="ＭＳ Ｐゴシック" pitchFamily="34" charset="-128"/>
                <a:cs typeface="Calibri" pitchFamily="34" charset="0"/>
              </a:rPr>
              <a:t>FLIGHT</a:t>
            </a:r>
          </a:p>
          <a:p>
            <a:pPr lvl="1">
              <a:lnSpc>
                <a:spcPct val="80000"/>
              </a:lnSpc>
            </a:pP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To </a:t>
            </a:r>
            <a:r>
              <a:rPr lang="en-GB" sz="2400" b="1" dirty="0">
                <a:ea typeface="ＭＳ Ｐゴシック" pitchFamily="34" charset="-128"/>
                <a:cs typeface="Calibri" pitchFamily="34" charset="0"/>
              </a:rPr>
              <a:t>FREEZE</a:t>
            </a:r>
          </a:p>
          <a:p>
            <a:pPr lvl="1">
              <a:lnSpc>
                <a:spcPct val="80000"/>
              </a:lnSpc>
            </a:pPr>
            <a:endParaRPr lang="en-GB" sz="2400" dirty="0">
              <a:solidFill>
                <a:schemeClr val="bg1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Babies are too small to fight it or flee,</a:t>
            </a:r>
            <a:br>
              <a:rPr lang="en-GB" sz="2400" dirty="0">
                <a:ea typeface="ＭＳ Ｐゴシック" pitchFamily="34" charset="-128"/>
                <a:cs typeface="Calibri" pitchFamily="34" charset="0"/>
              </a:rPr>
            </a:b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so under repeated situations of </a:t>
            </a:r>
            <a:br>
              <a:rPr lang="en-GB" sz="2400" dirty="0">
                <a:ea typeface="ＭＳ Ｐゴシック" pitchFamily="34" charset="-128"/>
                <a:cs typeface="Calibri" pitchFamily="34" charset="0"/>
              </a:rPr>
            </a:b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neglect or abuse they will often </a:t>
            </a:r>
            <a:br>
              <a:rPr lang="en-GB" sz="2400" dirty="0">
                <a:ea typeface="ＭＳ Ｐゴシック" pitchFamily="34" charset="-128"/>
                <a:cs typeface="Calibri" pitchFamily="34" charset="0"/>
              </a:rPr>
            </a:b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freeze rather than risk more </a:t>
            </a:r>
            <a:br>
              <a:rPr lang="en-GB" sz="2400" dirty="0">
                <a:ea typeface="ＭＳ Ｐゴシック" pitchFamily="34" charset="-128"/>
                <a:cs typeface="Calibri" pitchFamily="34" charset="0"/>
              </a:rPr>
            </a:br>
            <a:r>
              <a:rPr lang="en-GB" sz="2400" dirty="0">
                <a:ea typeface="ＭＳ Ｐゴシック" pitchFamily="34" charset="-128"/>
                <a:cs typeface="Calibri" pitchFamily="34" charset="0"/>
              </a:rPr>
              <a:t>abuse by seeking comfort.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76120" y="3314750"/>
            <a:ext cx="4176690" cy="294957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</a:pPr>
            <a:endParaRPr lang="en-GB" sz="2600" b="1" i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sz="2600" b="1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We </a:t>
            </a:r>
            <a:r>
              <a:rPr lang="en-GB" sz="2600" b="1" i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respond to trauma in different ways. This is influenced by our age at the time of the trauma, nature of trauma and amount of exposure to event and situation</a:t>
            </a:r>
            <a:endParaRPr lang="en-US" sz="2600" b="1" i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619" y="248016"/>
            <a:ext cx="8229600" cy="1368152"/>
          </a:xfrm>
        </p:spPr>
        <p:txBody>
          <a:bodyPr>
            <a:noAutofit/>
          </a:bodyPr>
          <a:lstStyle/>
          <a:p>
            <a:pPr algn="l"/>
            <a:r>
              <a:rPr lang="en-GB" b="0" dirty="0" smtClean="0"/>
              <a:t>The brain and behaviour: anatomy of a hijack</a:t>
            </a:r>
            <a:endParaRPr lang="en-GB" b="0" dirty="0"/>
          </a:p>
        </p:txBody>
      </p:sp>
      <p:pic>
        <p:nvPicPr>
          <p:cNvPr id="41988" name="Picture 4" descr="http://www.alchemyformanagers.co.uk/index.php?target=content&amp;path=topics/Emotional%20Intelligence/images/Emotional-Intelligence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/>
          <a:stretch/>
        </p:blipFill>
        <p:spPr bwMode="auto">
          <a:xfrm>
            <a:off x="2220686" y="1831371"/>
            <a:ext cx="9971314" cy="462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155" y="5661143"/>
            <a:ext cx="43623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FIGHT OR FLIGHT, FREEZE, RESPONSE</a:t>
            </a:r>
          </a:p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Heart rate and blood pressure increase. </a:t>
            </a:r>
            <a:b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Large muscles prepare for action</a:t>
            </a:r>
          </a:p>
        </p:txBody>
      </p:sp>
    </p:spTree>
    <p:extLst>
      <p:ext uri="{BB962C8B-B14F-4D97-AF65-F5344CB8AC3E}">
        <p14:creationId xmlns:p14="http://schemas.microsoft.com/office/powerpoint/2010/main" val="3784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2012950" y="1963738"/>
            <a:ext cx="0" cy="33131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2012952" y="5276850"/>
            <a:ext cx="7058025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2" name="Freeform 6"/>
          <p:cNvSpPr>
            <a:spLocks/>
          </p:cNvSpPr>
          <p:nvPr/>
        </p:nvSpPr>
        <p:spPr bwMode="auto">
          <a:xfrm>
            <a:off x="2039940" y="2603500"/>
            <a:ext cx="1976437" cy="2655888"/>
          </a:xfrm>
          <a:custGeom>
            <a:avLst/>
            <a:gdLst>
              <a:gd name="T0" fmla="*/ 0 w 1245"/>
              <a:gd name="T1" fmla="*/ 2655888 h 1673"/>
              <a:gd name="T2" fmla="*/ 209550 w 1245"/>
              <a:gd name="T3" fmla="*/ 2606675 h 1673"/>
              <a:gd name="T4" fmla="*/ 333375 w 1245"/>
              <a:gd name="T5" fmla="*/ 2544763 h 1673"/>
              <a:gd name="T6" fmla="*/ 419100 w 1245"/>
              <a:gd name="T7" fmla="*/ 2520950 h 1673"/>
              <a:gd name="T8" fmla="*/ 604837 w 1245"/>
              <a:gd name="T9" fmla="*/ 2397125 h 1673"/>
              <a:gd name="T10" fmla="*/ 715962 w 1245"/>
              <a:gd name="T11" fmla="*/ 2322513 h 1673"/>
              <a:gd name="T12" fmla="*/ 814387 w 1245"/>
              <a:gd name="T13" fmla="*/ 2249488 h 1673"/>
              <a:gd name="T14" fmla="*/ 987425 w 1245"/>
              <a:gd name="T15" fmla="*/ 2125663 h 1673"/>
              <a:gd name="T16" fmla="*/ 1025525 w 1245"/>
              <a:gd name="T17" fmla="*/ 2087563 h 1673"/>
              <a:gd name="T18" fmla="*/ 1098550 w 1245"/>
              <a:gd name="T19" fmla="*/ 2038350 h 1673"/>
              <a:gd name="T20" fmla="*/ 1235075 w 1245"/>
              <a:gd name="T21" fmla="*/ 1914525 h 1673"/>
              <a:gd name="T22" fmla="*/ 1320800 w 1245"/>
              <a:gd name="T23" fmla="*/ 1816100 h 1673"/>
              <a:gd name="T24" fmla="*/ 1382712 w 1245"/>
              <a:gd name="T25" fmla="*/ 1704975 h 1673"/>
              <a:gd name="T26" fmla="*/ 1408112 w 1245"/>
              <a:gd name="T27" fmla="*/ 1668463 h 1673"/>
              <a:gd name="T28" fmla="*/ 1457325 w 1245"/>
              <a:gd name="T29" fmla="*/ 1606550 h 1673"/>
              <a:gd name="T30" fmla="*/ 1470025 w 1245"/>
              <a:gd name="T31" fmla="*/ 1570038 h 1673"/>
              <a:gd name="T32" fmla="*/ 1604962 w 1245"/>
              <a:gd name="T33" fmla="*/ 1335088 h 1673"/>
              <a:gd name="T34" fmla="*/ 1790700 w 1245"/>
              <a:gd name="T35" fmla="*/ 790575 h 1673"/>
              <a:gd name="T36" fmla="*/ 1901825 w 1245"/>
              <a:gd name="T37" fmla="*/ 369888 h 1673"/>
              <a:gd name="T38" fmla="*/ 1976437 w 1245"/>
              <a:gd name="T39" fmla="*/ 185738 h 1673"/>
              <a:gd name="T40" fmla="*/ 1976437 w 1245"/>
              <a:gd name="T41" fmla="*/ 0 h 16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45" h="1673">
                <a:moveTo>
                  <a:pt x="0" y="1673"/>
                </a:moveTo>
                <a:cubicBezTo>
                  <a:pt x="39" y="1667"/>
                  <a:pt x="98" y="1664"/>
                  <a:pt x="132" y="1642"/>
                </a:cubicBezTo>
                <a:cubicBezTo>
                  <a:pt x="164" y="1621"/>
                  <a:pt x="163" y="1620"/>
                  <a:pt x="210" y="1603"/>
                </a:cubicBezTo>
                <a:cubicBezTo>
                  <a:pt x="237" y="1593"/>
                  <a:pt x="240" y="1600"/>
                  <a:pt x="264" y="1588"/>
                </a:cubicBezTo>
                <a:cubicBezTo>
                  <a:pt x="307" y="1566"/>
                  <a:pt x="333" y="1527"/>
                  <a:pt x="381" y="1510"/>
                </a:cubicBezTo>
                <a:cubicBezTo>
                  <a:pt x="404" y="1487"/>
                  <a:pt x="424" y="1481"/>
                  <a:pt x="451" y="1463"/>
                </a:cubicBezTo>
                <a:cubicBezTo>
                  <a:pt x="470" y="1436"/>
                  <a:pt x="486" y="1435"/>
                  <a:pt x="513" y="1417"/>
                </a:cubicBezTo>
                <a:cubicBezTo>
                  <a:pt x="536" y="1382"/>
                  <a:pt x="587" y="1363"/>
                  <a:pt x="622" y="1339"/>
                </a:cubicBezTo>
                <a:cubicBezTo>
                  <a:pt x="631" y="1333"/>
                  <a:pt x="637" y="1322"/>
                  <a:pt x="646" y="1315"/>
                </a:cubicBezTo>
                <a:cubicBezTo>
                  <a:pt x="661" y="1304"/>
                  <a:pt x="692" y="1284"/>
                  <a:pt x="692" y="1284"/>
                </a:cubicBezTo>
                <a:cubicBezTo>
                  <a:pt x="714" y="1253"/>
                  <a:pt x="746" y="1228"/>
                  <a:pt x="778" y="1206"/>
                </a:cubicBezTo>
                <a:cubicBezTo>
                  <a:pt x="814" y="1152"/>
                  <a:pt x="794" y="1171"/>
                  <a:pt x="832" y="1144"/>
                </a:cubicBezTo>
                <a:cubicBezTo>
                  <a:pt x="846" y="1104"/>
                  <a:pt x="836" y="1126"/>
                  <a:pt x="871" y="1074"/>
                </a:cubicBezTo>
                <a:cubicBezTo>
                  <a:pt x="876" y="1066"/>
                  <a:pt x="887" y="1051"/>
                  <a:pt x="887" y="1051"/>
                </a:cubicBezTo>
                <a:cubicBezTo>
                  <a:pt x="907" y="991"/>
                  <a:pt x="878" y="1061"/>
                  <a:pt x="918" y="1012"/>
                </a:cubicBezTo>
                <a:cubicBezTo>
                  <a:pt x="923" y="1006"/>
                  <a:pt x="922" y="996"/>
                  <a:pt x="926" y="989"/>
                </a:cubicBezTo>
                <a:cubicBezTo>
                  <a:pt x="951" y="938"/>
                  <a:pt x="983" y="891"/>
                  <a:pt x="1011" y="841"/>
                </a:cubicBezTo>
                <a:cubicBezTo>
                  <a:pt x="1041" y="723"/>
                  <a:pt x="1088" y="613"/>
                  <a:pt x="1128" y="498"/>
                </a:cubicBezTo>
                <a:cubicBezTo>
                  <a:pt x="1142" y="407"/>
                  <a:pt x="1168" y="320"/>
                  <a:pt x="1198" y="233"/>
                </a:cubicBezTo>
                <a:cubicBezTo>
                  <a:pt x="1209" y="201"/>
                  <a:pt x="1245" y="147"/>
                  <a:pt x="1245" y="117"/>
                </a:cubicBezTo>
                <a:cubicBezTo>
                  <a:pt x="1245" y="78"/>
                  <a:pt x="1245" y="39"/>
                  <a:pt x="1245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3" name="Freeform 7"/>
          <p:cNvSpPr>
            <a:spLocks/>
          </p:cNvSpPr>
          <p:nvPr/>
        </p:nvSpPr>
        <p:spPr bwMode="auto">
          <a:xfrm>
            <a:off x="4030663" y="2395538"/>
            <a:ext cx="863600" cy="215900"/>
          </a:xfrm>
          <a:custGeom>
            <a:avLst/>
            <a:gdLst>
              <a:gd name="T0" fmla="*/ 0 w 588"/>
              <a:gd name="T1" fmla="*/ 188734 h 151"/>
              <a:gd name="T2" fmla="*/ 296679 w 588"/>
              <a:gd name="T3" fmla="*/ 0 h 151"/>
              <a:gd name="T4" fmla="*/ 640356 w 588"/>
              <a:gd name="T5" fmla="*/ 54332 h 151"/>
              <a:gd name="T6" fmla="*/ 743166 w 588"/>
              <a:gd name="T7" fmla="*/ 100086 h 151"/>
              <a:gd name="T8" fmla="*/ 812195 w 588"/>
              <a:gd name="T9" fmla="*/ 144410 h 151"/>
              <a:gd name="T10" fmla="*/ 822476 w 588"/>
              <a:gd name="T11" fmla="*/ 177295 h 151"/>
              <a:gd name="T12" fmla="*/ 822476 w 588"/>
              <a:gd name="T13" fmla="*/ 210181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8" h="151">
                <a:moveTo>
                  <a:pt x="0" y="132"/>
                </a:moveTo>
                <a:cubicBezTo>
                  <a:pt x="61" y="34"/>
                  <a:pt x="85" y="15"/>
                  <a:pt x="202" y="0"/>
                </a:cubicBezTo>
                <a:cubicBezTo>
                  <a:pt x="290" y="5"/>
                  <a:pt x="355" y="12"/>
                  <a:pt x="436" y="38"/>
                </a:cubicBezTo>
                <a:cubicBezTo>
                  <a:pt x="459" y="45"/>
                  <a:pt x="485" y="58"/>
                  <a:pt x="506" y="70"/>
                </a:cubicBezTo>
                <a:cubicBezTo>
                  <a:pt x="522" y="79"/>
                  <a:pt x="553" y="101"/>
                  <a:pt x="553" y="101"/>
                </a:cubicBezTo>
                <a:cubicBezTo>
                  <a:pt x="555" y="109"/>
                  <a:pt x="556" y="117"/>
                  <a:pt x="560" y="124"/>
                </a:cubicBezTo>
                <a:cubicBezTo>
                  <a:pt x="574" y="151"/>
                  <a:pt x="588" y="147"/>
                  <a:pt x="560" y="147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4" name="Freeform 8"/>
          <p:cNvSpPr>
            <a:spLocks/>
          </p:cNvSpPr>
          <p:nvPr/>
        </p:nvSpPr>
        <p:spPr bwMode="auto">
          <a:xfrm>
            <a:off x="4894265" y="2611441"/>
            <a:ext cx="2371725" cy="1398587"/>
          </a:xfrm>
          <a:custGeom>
            <a:avLst/>
            <a:gdLst>
              <a:gd name="T0" fmla="*/ 0 w 1494"/>
              <a:gd name="T1" fmla="*/ 0 h 881"/>
              <a:gd name="T2" fmla="*/ 61913 w 1494"/>
              <a:gd name="T3" fmla="*/ 271462 h 881"/>
              <a:gd name="T4" fmla="*/ 147638 w 1494"/>
              <a:gd name="T5" fmla="*/ 469900 h 881"/>
              <a:gd name="T6" fmla="*/ 160338 w 1494"/>
              <a:gd name="T7" fmla="*/ 506412 h 881"/>
              <a:gd name="T8" fmla="*/ 234950 w 1494"/>
              <a:gd name="T9" fmla="*/ 555625 h 881"/>
              <a:gd name="T10" fmla="*/ 481013 w 1494"/>
              <a:gd name="T11" fmla="*/ 741362 h 881"/>
              <a:gd name="T12" fmla="*/ 555625 w 1494"/>
              <a:gd name="T13" fmla="*/ 803275 h 881"/>
              <a:gd name="T14" fmla="*/ 630238 w 1494"/>
              <a:gd name="T15" fmla="*/ 827087 h 881"/>
              <a:gd name="T16" fmla="*/ 741363 w 1494"/>
              <a:gd name="T17" fmla="*/ 876300 h 881"/>
              <a:gd name="T18" fmla="*/ 889000 w 1494"/>
              <a:gd name="T19" fmla="*/ 976312 h 881"/>
              <a:gd name="T20" fmla="*/ 963613 w 1494"/>
              <a:gd name="T21" fmla="*/ 1000125 h 881"/>
              <a:gd name="T22" fmla="*/ 1185863 w 1494"/>
              <a:gd name="T23" fmla="*/ 1123950 h 881"/>
              <a:gd name="T24" fmla="*/ 1581150 w 1494"/>
              <a:gd name="T25" fmla="*/ 1260475 h 881"/>
              <a:gd name="T26" fmla="*/ 1852613 w 1494"/>
              <a:gd name="T27" fmla="*/ 1358900 h 881"/>
              <a:gd name="T28" fmla="*/ 2012950 w 1494"/>
              <a:gd name="T29" fmla="*/ 1371600 h 881"/>
              <a:gd name="T30" fmla="*/ 2260600 w 1494"/>
              <a:gd name="T31" fmla="*/ 1395412 h 881"/>
              <a:gd name="T32" fmla="*/ 2371725 w 1494"/>
              <a:gd name="T33" fmla="*/ 1395412 h 8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94" h="881">
                <a:moveTo>
                  <a:pt x="0" y="0"/>
                </a:moveTo>
                <a:cubicBezTo>
                  <a:pt x="15" y="50"/>
                  <a:pt x="31" y="118"/>
                  <a:pt x="39" y="171"/>
                </a:cubicBezTo>
                <a:cubicBezTo>
                  <a:pt x="48" y="230"/>
                  <a:pt x="43" y="261"/>
                  <a:pt x="93" y="296"/>
                </a:cubicBezTo>
                <a:cubicBezTo>
                  <a:pt x="96" y="304"/>
                  <a:pt x="95" y="313"/>
                  <a:pt x="101" y="319"/>
                </a:cubicBezTo>
                <a:cubicBezTo>
                  <a:pt x="114" y="332"/>
                  <a:pt x="148" y="350"/>
                  <a:pt x="148" y="350"/>
                </a:cubicBezTo>
                <a:cubicBezTo>
                  <a:pt x="186" y="408"/>
                  <a:pt x="236" y="450"/>
                  <a:pt x="303" y="467"/>
                </a:cubicBezTo>
                <a:cubicBezTo>
                  <a:pt x="315" y="479"/>
                  <a:pt x="334" y="499"/>
                  <a:pt x="350" y="506"/>
                </a:cubicBezTo>
                <a:cubicBezTo>
                  <a:pt x="365" y="513"/>
                  <a:pt x="397" y="521"/>
                  <a:pt x="397" y="521"/>
                </a:cubicBezTo>
                <a:cubicBezTo>
                  <a:pt x="421" y="537"/>
                  <a:pt x="440" y="544"/>
                  <a:pt x="467" y="552"/>
                </a:cubicBezTo>
                <a:cubicBezTo>
                  <a:pt x="492" y="570"/>
                  <a:pt x="531" y="602"/>
                  <a:pt x="560" y="615"/>
                </a:cubicBezTo>
                <a:cubicBezTo>
                  <a:pt x="575" y="622"/>
                  <a:pt x="607" y="630"/>
                  <a:pt x="607" y="630"/>
                </a:cubicBezTo>
                <a:cubicBezTo>
                  <a:pt x="651" y="661"/>
                  <a:pt x="696" y="690"/>
                  <a:pt x="747" y="708"/>
                </a:cubicBezTo>
                <a:cubicBezTo>
                  <a:pt x="823" y="765"/>
                  <a:pt x="905" y="771"/>
                  <a:pt x="996" y="794"/>
                </a:cubicBezTo>
                <a:cubicBezTo>
                  <a:pt x="1052" y="809"/>
                  <a:pt x="1109" y="851"/>
                  <a:pt x="1167" y="856"/>
                </a:cubicBezTo>
                <a:cubicBezTo>
                  <a:pt x="1201" y="859"/>
                  <a:pt x="1234" y="861"/>
                  <a:pt x="1268" y="864"/>
                </a:cubicBezTo>
                <a:cubicBezTo>
                  <a:pt x="1324" y="845"/>
                  <a:pt x="1370" y="875"/>
                  <a:pt x="1424" y="879"/>
                </a:cubicBezTo>
                <a:cubicBezTo>
                  <a:pt x="1447" y="881"/>
                  <a:pt x="1471" y="879"/>
                  <a:pt x="1494" y="879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5" name="Freeform 9"/>
          <p:cNvSpPr>
            <a:spLocks/>
          </p:cNvSpPr>
          <p:nvPr/>
        </p:nvSpPr>
        <p:spPr bwMode="auto">
          <a:xfrm>
            <a:off x="7270752" y="3979863"/>
            <a:ext cx="360363" cy="1357312"/>
          </a:xfrm>
          <a:custGeom>
            <a:avLst/>
            <a:gdLst>
              <a:gd name="T0" fmla="*/ 0 w 227"/>
              <a:gd name="T1" fmla="*/ 0 h 855"/>
              <a:gd name="T2" fmla="*/ 71438 w 227"/>
              <a:gd name="T3" fmla="*/ 936625 h 855"/>
              <a:gd name="T4" fmla="*/ 287338 w 227"/>
              <a:gd name="T5" fmla="*/ 1296987 h 855"/>
              <a:gd name="T6" fmla="*/ 360363 w 227"/>
              <a:gd name="T7" fmla="*/ 1296987 h 8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" h="855">
                <a:moveTo>
                  <a:pt x="0" y="0"/>
                </a:moveTo>
                <a:cubicBezTo>
                  <a:pt x="7" y="227"/>
                  <a:pt x="15" y="454"/>
                  <a:pt x="45" y="590"/>
                </a:cubicBezTo>
                <a:cubicBezTo>
                  <a:pt x="75" y="726"/>
                  <a:pt x="151" y="779"/>
                  <a:pt x="181" y="817"/>
                </a:cubicBezTo>
                <a:cubicBezTo>
                  <a:pt x="211" y="855"/>
                  <a:pt x="219" y="817"/>
                  <a:pt x="227" y="817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6" name="Freeform 10"/>
          <p:cNvSpPr>
            <a:spLocks/>
          </p:cNvSpPr>
          <p:nvPr/>
        </p:nvSpPr>
        <p:spPr bwMode="auto">
          <a:xfrm>
            <a:off x="7599365" y="5276850"/>
            <a:ext cx="1182687" cy="693738"/>
          </a:xfrm>
          <a:custGeom>
            <a:avLst/>
            <a:gdLst>
              <a:gd name="T0" fmla="*/ 0 w 745"/>
              <a:gd name="T1" fmla="*/ 20638 h 437"/>
              <a:gd name="T2" fmla="*/ 49212 w 745"/>
              <a:gd name="T3" fmla="*/ 144463 h 437"/>
              <a:gd name="T4" fmla="*/ 74612 w 745"/>
              <a:gd name="T5" fmla="*/ 217488 h 437"/>
              <a:gd name="T6" fmla="*/ 98425 w 745"/>
              <a:gd name="T7" fmla="*/ 341313 h 437"/>
              <a:gd name="T8" fmla="*/ 865187 w 745"/>
              <a:gd name="T9" fmla="*/ 588963 h 437"/>
              <a:gd name="T10" fmla="*/ 989012 w 745"/>
              <a:gd name="T11" fmla="*/ 514350 h 437"/>
              <a:gd name="T12" fmla="*/ 1038225 w 745"/>
              <a:gd name="T13" fmla="*/ 292100 h 437"/>
              <a:gd name="T14" fmla="*/ 1050925 w 745"/>
              <a:gd name="T15" fmla="*/ 82550 h 437"/>
              <a:gd name="T16" fmla="*/ 1063625 w 745"/>
              <a:gd name="T17" fmla="*/ 44450 h 437"/>
              <a:gd name="T18" fmla="*/ 1050925 w 745"/>
              <a:gd name="T19" fmla="*/ 7938 h 437"/>
              <a:gd name="T20" fmla="*/ 1182687 w 745"/>
              <a:gd name="T21" fmla="*/ 0 h 4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45" h="437">
                <a:moveTo>
                  <a:pt x="0" y="13"/>
                </a:moveTo>
                <a:cubicBezTo>
                  <a:pt x="19" y="40"/>
                  <a:pt x="22" y="59"/>
                  <a:pt x="31" y="91"/>
                </a:cubicBezTo>
                <a:cubicBezTo>
                  <a:pt x="36" y="107"/>
                  <a:pt x="47" y="137"/>
                  <a:pt x="47" y="137"/>
                </a:cubicBezTo>
                <a:cubicBezTo>
                  <a:pt x="48" y="140"/>
                  <a:pt x="58" y="205"/>
                  <a:pt x="62" y="215"/>
                </a:cubicBezTo>
                <a:cubicBezTo>
                  <a:pt x="156" y="437"/>
                  <a:pt x="192" y="338"/>
                  <a:pt x="545" y="371"/>
                </a:cubicBezTo>
                <a:cubicBezTo>
                  <a:pt x="582" y="361"/>
                  <a:pt x="597" y="352"/>
                  <a:pt x="623" y="324"/>
                </a:cubicBezTo>
                <a:cubicBezTo>
                  <a:pt x="639" y="277"/>
                  <a:pt x="648" y="234"/>
                  <a:pt x="654" y="184"/>
                </a:cubicBezTo>
                <a:cubicBezTo>
                  <a:pt x="657" y="140"/>
                  <a:pt x="658" y="96"/>
                  <a:pt x="662" y="52"/>
                </a:cubicBezTo>
                <a:cubicBezTo>
                  <a:pt x="663" y="44"/>
                  <a:pt x="670" y="36"/>
                  <a:pt x="670" y="28"/>
                </a:cubicBezTo>
                <a:cubicBezTo>
                  <a:pt x="670" y="20"/>
                  <a:pt x="662" y="5"/>
                  <a:pt x="662" y="5"/>
                </a:cubicBezTo>
                <a:lnTo>
                  <a:pt x="745" y="0"/>
                </a:ln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7" name="Line 11"/>
          <p:cNvSpPr>
            <a:spLocks noChangeShapeType="1"/>
          </p:cNvSpPr>
          <p:nvPr/>
        </p:nvSpPr>
        <p:spPr bwMode="auto">
          <a:xfrm>
            <a:off x="8710614" y="5276850"/>
            <a:ext cx="576262" cy="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3001965" y="5651501"/>
            <a:ext cx="688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latin typeface="Tahoma" pitchFamily="34" charset="0"/>
              </a:rPr>
              <a:t>Time</a:t>
            </a:r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3813176" y="5853113"/>
            <a:ext cx="266541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1524000" y="2819402"/>
            <a:ext cx="381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latin typeface="Tahoma" pitchFamily="34" charset="0"/>
              </a:rPr>
              <a:t>A</a:t>
            </a:r>
          </a:p>
          <a:p>
            <a:pPr eaLnBrk="1" hangingPunct="1"/>
            <a:r>
              <a:rPr lang="en-GB" dirty="0">
                <a:latin typeface="Tahoma" pitchFamily="34" charset="0"/>
              </a:rPr>
              <a:t>R</a:t>
            </a:r>
          </a:p>
          <a:p>
            <a:pPr eaLnBrk="1" hangingPunct="1"/>
            <a:r>
              <a:rPr lang="en-GB" dirty="0">
                <a:latin typeface="Tahoma" pitchFamily="34" charset="0"/>
              </a:rPr>
              <a:t>O</a:t>
            </a:r>
          </a:p>
          <a:p>
            <a:pPr eaLnBrk="1" hangingPunct="1"/>
            <a:r>
              <a:rPr lang="en-GB" dirty="0">
                <a:latin typeface="Tahoma" pitchFamily="34" charset="0"/>
              </a:rPr>
              <a:t>U</a:t>
            </a:r>
          </a:p>
          <a:p>
            <a:pPr eaLnBrk="1" hangingPunct="1"/>
            <a:r>
              <a:rPr lang="en-GB" dirty="0">
                <a:latin typeface="Tahoma" pitchFamily="34" charset="0"/>
              </a:rPr>
              <a:t>S</a:t>
            </a:r>
          </a:p>
          <a:p>
            <a:pPr eaLnBrk="1" hangingPunct="1"/>
            <a:r>
              <a:rPr lang="en-GB" dirty="0">
                <a:latin typeface="Tahoma" pitchFamily="34" charset="0"/>
              </a:rPr>
              <a:t>A</a:t>
            </a:r>
          </a:p>
          <a:p>
            <a:pPr eaLnBrk="1" hangingPunct="1"/>
            <a:r>
              <a:rPr lang="en-GB" dirty="0">
                <a:latin typeface="Tahoma" pitchFamily="34" charset="0"/>
              </a:rPr>
              <a:t>L</a:t>
            </a:r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V="1">
            <a:off x="1676400" y="205740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32" name="Text Box 16"/>
          <p:cNvSpPr txBox="1">
            <a:spLocks noChangeArrowheads="1"/>
          </p:cNvSpPr>
          <p:nvPr/>
        </p:nvSpPr>
        <p:spPr bwMode="auto">
          <a:xfrm>
            <a:off x="2085976" y="4484688"/>
            <a:ext cx="846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Tahoma" pitchFamily="34" charset="0"/>
              </a:rPr>
              <a:t>Anxiety</a:t>
            </a:r>
          </a:p>
        </p:txBody>
      </p:sp>
      <p:sp>
        <p:nvSpPr>
          <p:cNvPr id="188433" name="Text Box 17"/>
          <p:cNvSpPr txBox="1">
            <a:spLocks noChangeArrowheads="1"/>
          </p:cNvSpPr>
          <p:nvPr/>
        </p:nvSpPr>
        <p:spPr bwMode="auto">
          <a:xfrm>
            <a:off x="2589215" y="3836988"/>
            <a:ext cx="7168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Tahoma" pitchFamily="34" charset="0"/>
              </a:rPr>
              <a:t>Anger</a:t>
            </a:r>
          </a:p>
        </p:txBody>
      </p:sp>
      <p:sp>
        <p:nvSpPr>
          <p:cNvPr id="188434" name="Text Box 18"/>
          <p:cNvSpPr txBox="1">
            <a:spLocks noChangeArrowheads="1"/>
          </p:cNvSpPr>
          <p:nvPr/>
        </p:nvSpPr>
        <p:spPr bwMode="auto">
          <a:xfrm>
            <a:off x="2589213" y="3187700"/>
            <a:ext cx="11710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Tahoma" pitchFamily="34" charset="0"/>
              </a:rPr>
              <a:t>Aggression</a:t>
            </a:r>
          </a:p>
        </p:txBody>
      </p: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3022600" y="2395538"/>
            <a:ext cx="1101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chemeClr val="hlink"/>
                </a:solidFill>
                <a:latin typeface="Tahoma" pitchFamily="34" charset="0"/>
              </a:rPr>
              <a:t>Outburst</a:t>
            </a:r>
          </a:p>
        </p:txBody>
      </p:sp>
      <p:sp>
        <p:nvSpPr>
          <p:cNvPr id="26642" name="Text Box 20"/>
          <p:cNvSpPr txBox="1">
            <a:spLocks noChangeArrowheads="1"/>
          </p:cNvSpPr>
          <p:nvPr/>
        </p:nvSpPr>
        <p:spPr bwMode="auto">
          <a:xfrm>
            <a:off x="2091310" y="1603375"/>
            <a:ext cx="735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Trigger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3" name="Text Box 21"/>
          <p:cNvSpPr txBox="1">
            <a:spLocks noChangeArrowheads="1"/>
          </p:cNvSpPr>
          <p:nvPr/>
        </p:nvSpPr>
        <p:spPr bwMode="auto">
          <a:xfrm>
            <a:off x="3089944" y="1603375"/>
            <a:ext cx="9781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Escalation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4" name="Text Box 22"/>
          <p:cNvSpPr txBox="1">
            <a:spLocks noChangeArrowheads="1"/>
          </p:cNvSpPr>
          <p:nvPr/>
        </p:nvSpPr>
        <p:spPr bwMode="auto">
          <a:xfrm>
            <a:off x="4171016" y="1603375"/>
            <a:ext cx="652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Crisis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5" name="Text Box 23"/>
          <p:cNvSpPr txBox="1">
            <a:spLocks noChangeArrowheads="1"/>
          </p:cNvSpPr>
          <p:nvPr/>
        </p:nvSpPr>
        <p:spPr bwMode="auto">
          <a:xfrm>
            <a:off x="5396584" y="1603375"/>
            <a:ext cx="905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Recovery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6" name="Text Box 24"/>
          <p:cNvSpPr txBox="1">
            <a:spLocks noChangeArrowheads="1"/>
          </p:cNvSpPr>
          <p:nvPr/>
        </p:nvSpPr>
        <p:spPr bwMode="auto">
          <a:xfrm>
            <a:off x="6908275" y="1603375"/>
            <a:ext cx="988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Post Crisis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7" name="Text Box 25"/>
          <p:cNvSpPr txBox="1">
            <a:spLocks noChangeArrowheads="1"/>
          </p:cNvSpPr>
          <p:nvPr/>
        </p:nvSpPr>
        <p:spPr bwMode="auto">
          <a:xfrm>
            <a:off x="8635617" y="1603375"/>
            <a:ext cx="8675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Learning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8" name="Text Box 26"/>
          <p:cNvSpPr txBox="1">
            <a:spLocks noChangeArrowheads="1"/>
          </p:cNvSpPr>
          <p:nvPr/>
        </p:nvSpPr>
        <p:spPr bwMode="auto">
          <a:xfrm>
            <a:off x="8232775" y="4916490"/>
            <a:ext cx="1681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Tahoma" pitchFamily="34" charset="0"/>
              </a:rPr>
              <a:t>Baseline Behaviour</a:t>
            </a:r>
          </a:p>
        </p:txBody>
      </p:sp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7631115" y="5421315"/>
            <a:ext cx="10454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Tahoma" pitchFamily="34" charset="0"/>
              </a:rPr>
              <a:t>Exhaustion</a:t>
            </a:r>
          </a:p>
        </p:txBody>
      </p:sp>
      <p:sp>
        <p:nvSpPr>
          <p:cNvPr id="188444" name="Text Box 28"/>
          <p:cNvSpPr txBox="1">
            <a:spLocks noChangeArrowheads="1"/>
          </p:cNvSpPr>
          <p:nvPr/>
        </p:nvSpPr>
        <p:spPr bwMode="auto">
          <a:xfrm>
            <a:off x="6765925" y="2540003"/>
            <a:ext cx="11420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Tahoma" pitchFamily="34" charset="0"/>
              </a:rPr>
              <a:t>Additional </a:t>
            </a:r>
          </a:p>
          <a:p>
            <a:pPr eaLnBrk="1" hangingPunct="1"/>
            <a:r>
              <a:rPr lang="en-GB" sz="1600" dirty="0">
                <a:latin typeface="Tahoma" pitchFamily="34" charset="0"/>
              </a:rPr>
              <a:t>Incident</a:t>
            </a:r>
          </a:p>
        </p:txBody>
      </p:sp>
      <p:sp>
        <p:nvSpPr>
          <p:cNvPr id="188445" name="Line 29"/>
          <p:cNvSpPr>
            <a:spLocks noChangeShapeType="1"/>
          </p:cNvSpPr>
          <p:nvPr/>
        </p:nvSpPr>
        <p:spPr bwMode="auto">
          <a:xfrm flipH="1">
            <a:off x="5902327" y="2828925"/>
            <a:ext cx="936625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6652" name="Rectangle 30"/>
          <p:cNvSpPr>
            <a:spLocks noChangeArrowheads="1"/>
          </p:cNvSpPr>
          <p:nvPr/>
        </p:nvSpPr>
        <p:spPr bwMode="auto">
          <a:xfrm>
            <a:off x="7907969" y="125624"/>
            <a:ext cx="41595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eaLnBrk="0" hangingPunct="0"/>
            <a:r>
              <a:rPr lang="en-GB" sz="3000" dirty="0">
                <a:solidFill>
                  <a:srgbClr val="00ABB5"/>
                </a:solidFill>
                <a:latin typeface="+mj-lt"/>
                <a:cs typeface="Calibri" pitchFamily="34" charset="0"/>
              </a:rPr>
              <a:t>The  Escalation</a:t>
            </a:r>
          </a:p>
        </p:txBody>
      </p:sp>
    </p:spTree>
    <p:extLst>
      <p:ext uri="{BB962C8B-B14F-4D97-AF65-F5344CB8AC3E}">
        <p14:creationId xmlns:p14="http://schemas.microsoft.com/office/powerpoint/2010/main" val="2604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2" grpId="0" animBg="1"/>
      <p:bldP spid="188423" grpId="0" animBg="1"/>
      <p:bldP spid="188424" grpId="0" animBg="1"/>
      <p:bldP spid="188425" grpId="0" animBg="1"/>
      <p:bldP spid="188426" grpId="0" animBg="1"/>
      <p:bldP spid="188427" grpId="0" animBg="1"/>
      <p:bldP spid="188432" grpId="0" autoUpdateAnimBg="0"/>
      <p:bldP spid="188433" grpId="0" autoUpdateAnimBg="0"/>
      <p:bldP spid="188434" grpId="0" autoUpdateAnimBg="0"/>
      <p:bldP spid="188435" grpId="0" autoUpdateAnimBg="0"/>
      <p:bldP spid="188443" grpId="0" autoUpdateAnimBg="0"/>
      <p:bldP spid="188444" grpId="0" autoUpdateAnimBg="0"/>
      <p:bldP spid="1884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 smtClean="0"/>
              <a:t>Structural Impact</a:t>
            </a:r>
            <a:endParaRPr lang="en-GB" dirty="0"/>
          </a:p>
        </p:txBody>
      </p:sp>
      <p:pic>
        <p:nvPicPr>
          <p:cNvPr id="16387" name="Content Placeholder 3" descr="child neglect and brai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9864" y="1916113"/>
            <a:ext cx="6772275" cy="4210050"/>
          </a:xfrm>
        </p:spPr>
      </p:pic>
    </p:spTree>
    <p:extLst>
      <p:ext uri="{BB962C8B-B14F-4D97-AF65-F5344CB8AC3E}">
        <p14:creationId xmlns:p14="http://schemas.microsoft.com/office/powerpoint/2010/main" val="17005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80" y="734553"/>
            <a:ext cx="3960440" cy="602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52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Managing Emotional Responses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1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83" y="64294"/>
            <a:ext cx="8748235" cy="6729412"/>
          </a:xfrm>
        </p:spPr>
      </p:pic>
    </p:spTree>
    <p:extLst>
      <p:ext uri="{BB962C8B-B14F-4D97-AF65-F5344CB8AC3E}">
        <p14:creationId xmlns:p14="http://schemas.microsoft.com/office/powerpoint/2010/main" val="15273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Robert </a:t>
            </a:r>
            <a:r>
              <a:rPr lang="en-GB" dirty="0" err="1" smtClean="0"/>
              <a:t>Plutchik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8 Primary Emotions</a:t>
            </a:r>
          </a:p>
          <a:p>
            <a:r>
              <a:rPr lang="en-GB" dirty="0" smtClean="0"/>
              <a:t>Anger</a:t>
            </a:r>
          </a:p>
          <a:p>
            <a:r>
              <a:rPr lang="en-GB" dirty="0" smtClean="0"/>
              <a:t>Fear</a:t>
            </a:r>
          </a:p>
          <a:p>
            <a:r>
              <a:rPr lang="en-GB" dirty="0" smtClean="0"/>
              <a:t>Sadness</a:t>
            </a:r>
          </a:p>
          <a:p>
            <a:r>
              <a:rPr lang="en-GB" dirty="0" smtClean="0"/>
              <a:t>Disgust</a:t>
            </a:r>
          </a:p>
          <a:p>
            <a:r>
              <a:rPr lang="en-GB" dirty="0" smtClean="0"/>
              <a:t>Surprise</a:t>
            </a:r>
          </a:p>
          <a:p>
            <a:r>
              <a:rPr lang="en-GB" dirty="0" smtClean="0"/>
              <a:t>Anticipation</a:t>
            </a:r>
          </a:p>
          <a:p>
            <a:r>
              <a:rPr lang="en-GB" dirty="0" smtClean="0"/>
              <a:t>Trust</a:t>
            </a:r>
          </a:p>
          <a:p>
            <a:r>
              <a:rPr lang="en-GB" dirty="0" smtClean="0"/>
              <a:t>Joy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14" y="2193925"/>
            <a:ext cx="4140772" cy="4024313"/>
          </a:xfrm>
        </p:spPr>
      </p:pic>
    </p:spTree>
    <p:extLst>
      <p:ext uri="{BB962C8B-B14F-4D97-AF65-F5344CB8AC3E}">
        <p14:creationId xmlns:p14="http://schemas.microsoft.com/office/powerpoint/2010/main" val="25101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632" y="2254506"/>
            <a:ext cx="5396707" cy="1293028"/>
          </a:xfrm>
        </p:spPr>
        <p:txBody>
          <a:bodyPr/>
          <a:lstStyle/>
          <a:p>
            <a:r>
              <a:rPr lang="en-GB" dirty="0" smtClean="0"/>
              <a:t>Wheel of Emotion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741333"/>
            <a:ext cx="4333875" cy="1435630"/>
          </a:xfrm>
        </p:spPr>
        <p:txBody>
          <a:bodyPr/>
          <a:lstStyle/>
          <a:p>
            <a:r>
              <a:rPr lang="en-GB" dirty="0"/>
              <a:t>Primary </a:t>
            </a:r>
            <a:r>
              <a:rPr lang="en-GB" dirty="0" smtClean="0"/>
              <a:t>emotions </a:t>
            </a:r>
            <a:r>
              <a:rPr lang="en-GB" dirty="0"/>
              <a:t>have high survival value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-237066"/>
            <a:ext cx="7545387" cy="7247466"/>
          </a:xfrm>
        </p:spPr>
      </p:pic>
    </p:spTree>
    <p:extLst>
      <p:ext uri="{BB962C8B-B14F-4D97-AF65-F5344CB8AC3E}">
        <p14:creationId xmlns:p14="http://schemas.microsoft.com/office/powerpoint/2010/main" val="34158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2801" y="764373"/>
            <a:ext cx="9423400" cy="1293028"/>
          </a:xfrm>
        </p:spPr>
        <p:txBody>
          <a:bodyPr/>
          <a:lstStyle/>
          <a:p>
            <a:r>
              <a:rPr lang="en-GB" dirty="0" err="1" smtClean="0"/>
              <a:t>Plutchik’s</a:t>
            </a:r>
            <a:r>
              <a:rPr lang="en-GB" dirty="0" smtClean="0"/>
              <a:t> Theory: Ten Postulates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concept of emotion is applicable to all evolutionary levels and applies to all animals including humans.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Emotions have an evolutionary history and have evolved various forms of expression in different species.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Emotions served an adaptive role in helping organisms deal with key survival issues posed by the environment.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Despite different forms of expression of emotions in different species, there are certain common elements, or prototype patterns, that can be identified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There is a small number of basic, primary, or prototype emotions.</a:t>
            </a:r>
          </a:p>
        </p:txBody>
      </p:sp>
    </p:spTree>
    <p:extLst>
      <p:ext uri="{BB962C8B-B14F-4D97-AF65-F5344CB8AC3E}">
        <p14:creationId xmlns:p14="http://schemas.microsoft.com/office/powerpoint/2010/main" val="25439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5" y="1468582"/>
            <a:ext cx="10133919" cy="444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+mn-lt"/>
              </a:rPr>
              <a:t>current </a:t>
            </a:r>
            <a:r>
              <a:rPr lang="en-US" dirty="0">
                <a:latin typeface="+mn-lt"/>
              </a:rPr>
              <a:t>concerns / case </a:t>
            </a:r>
            <a:r>
              <a:rPr lang="en-US" dirty="0" smtClean="0">
                <a:latin typeface="+mn-lt"/>
              </a:rPr>
              <a:t>studies and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Behaviour challenges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to discuss a current case which you are involved or recently involved in.</a:t>
            </a:r>
          </a:p>
          <a:p>
            <a:r>
              <a:rPr lang="en-US" dirty="0" smtClean="0"/>
              <a:t>Combined case studies and behaviour challenges to consider what the function the behaviour is communication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US" dirty="0" smtClean="0"/>
              <a:t>Solution </a:t>
            </a:r>
            <a:r>
              <a:rPr lang="en-US" dirty="0"/>
              <a:t>focused with questions as prompts</a:t>
            </a:r>
            <a:endParaRPr lang="en-GB" dirty="0"/>
          </a:p>
          <a:p>
            <a:r>
              <a:rPr lang="en-US" dirty="0" smtClean="0"/>
              <a:t>Feedback on one case within the larger group.</a:t>
            </a:r>
            <a:endParaRPr lang="en-GB" dirty="0"/>
          </a:p>
          <a:p>
            <a:pPr marL="11430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11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GB" dirty="0" smtClean="0"/>
              <a:t>All </a:t>
            </a:r>
            <a:r>
              <a:rPr lang="en-GB" dirty="0"/>
              <a:t>other emotions are mixed or derivative states; that is, they occur as combinations, mixtures, or compounds of the primary emotions.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/>
              <a:t>Primary emotions are hypothetical constructs or idealized states whose properties and characteristics can only be inferred from various kinds of evidence.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/>
              <a:t>Primary emotions can be conceptualized in terms of pairs of polar opposites.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/>
              <a:t>All emotions vary in their degree of similarity to one another.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/>
              <a:t>Each emotion can exist in varying degrees of intensity or levels of arousal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8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Paul Ekman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Emotions unfold on a timeline</a:t>
            </a:r>
          </a:p>
          <a:p>
            <a:endParaRPr lang="en-GB" dirty="0" smtClean="0"/>
          </a:p>
          <a:p>
            <a:r>
              <a:rPr lang="en-GB" dirty="0" smtClean="0"/>
              <a:t>The timeline begins with a trigger that initiates an emotional experience and ultimately results in a response</a:t>
            </a:r>
          </a:p>
          <a:p>
            <a:endParaRPr lang="en-GB" dirty="0"/>
          </a:p>
          <a:p>
            <a:r>
              <a:rPr lang="en-GB" dirty="0" smtClean="0"/>
              <a:t>There are five core emotions that most researchers in this area agree upon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90688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2344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Core Emotions</a:t>
            </a:r>
          </a:p>
          <a:p>
            <a:r>
              <a:rPr lang="en-GB" dirty="0" smtClean="0"/>
              <a:t>Anger</a:t>
            </a:r>
          </a:p>
          <a:p>
            <a:r>
              <a:rPr lang="en-GB" dirty="0" smtClean="0"/>
              <a:t>Fear</a:t>
            </a:r>
          </a:p>
          <a:p>
            <a:r>
              <a:rPr lang="en-GB" dirty="0" smtClean="0"/>
              <a:t>Sadness</a:t>
            </a:r>
          </a:p>
          <a:p>
            <a:r>
              <a:rPr lang="en-GB" dirty="0" smtClean="0"/>
              <a:t>Disgust</a:t>
            </a:r>
          </a:p>
          <a:p>
            <a:r>
              <a:rPr lang="en-GB" dirty="0" smtClean="0"/>
              <a:t>Joy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Additional Emotions</a:t>
            </a:r>
          </a:p>
          <a:p>
            <a:r>
              <a:rPr lang="en-GB" dirty="0" smtClean="0"/>
              <a:t>Guilt</a:t>
            </a:r>
          </a:p>
          <a:p>
            <a:r>
              <a:rPr lang="en-GB" dirty="0" smtClean="0"/>
              <a:t>Shame</a:t>
            </a:r>
          </a:p>
          <a:p>
            <a:r>
              <a:rPr lang="en-GB" dirty="0" smtClean="0"/>
              <a:t>Pride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Paul Ekman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emotions are neither positive nor negative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They all serve an important purpose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“Awareness is, in itself, a strategy…”</a:t>
            </a:r>
          </a:p>
        </p:txBody>
      </p:sp>
    </p:spTree>
    <p:extLst>
      <p:ext uri="{BB962C8B-B14F-4D97-AF65-F5344CB8AC3E}">
        <p14:creationId xmlns:p14="http://schemas.microsoft.com/office/powerpoint/2010/main" val="12682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6630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22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2949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1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3816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1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6135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1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0131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6306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8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Principles of Solution Oriented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If </a:t>
            </a:r>
            <a:r>
              <a:rPr lang="en-GB" altLang="en-US" sz="2900" dirty="0">
                <a:solidFill>
                  <a:schemeClr val="accent2"/>
                </a:solidFill>
                <a:latin typeface="AvantGarde Bd BT" charset="0"/>
              </a:rPr>
              <a:t>it works, do more of it - if it doesn’t work, do something </a:t>
            </a: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different</a:t>
            </a:r>
            <a:endParaRPr lang="en-GB" altLang="en-US" sz="2900" dirty="0">
              <a:solidFill>
                <a:schemeClr val="accent2"/>
              </a:solidFill>
              <a:latin typeface="AvantGarde Bd BT" charset="0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altLang="en-US" sz="2900" dirty="0">
                <a:solidFill>
                  <a:schemeClr val="accent2"/>
                </a:solidFill>
                <a:latin typeface="AvantGarde Bd BT" charset="0"/>
              </a:rPr>
              <a:t>There are always exceptions to problem patterns – times when the problem is less of an </a:t>
            </a: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issue</a:t>
            </a:r>
            <a:endParaRPr lang="en-GB" altLang="en-US" sz="2900" dirty="0">
              <a:solidFill>
                <a:schemeClr val="accent2"/>
              </a:solidFill>
              <a:latin typeface="AvantGarde Bd BT" charset="0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altLang="en-US" sz="2900" dirty="0">
                <a:solidFill>
                  <a:schemeClr val="accent2"/>
                </a:solidFill>
                <a:latin typeface="AvantGarde Bd BT" charset="0"/>
              </a:rPr>
              <a:t>Small changes lead to bigger </a:t>
            </a: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solutions</a:t>
            </a:r>
            <a:endParaRPr lang="en-GB" altLang="en-US" sz="2900" dirty="0">
              <a:solidFill>
                <a:schemeClr val="accent2"/>
              </a:solidFill>
              <a:latin typeface="AvantGarde Bd BT" charset="0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altLang="en-US" sz="2900" dirty="0">
                <a:solidFill>
                  <a:schemeClr val="accent2"/>
                </a:solidFill>
                <a:latin typeface="AvantGarde Bd BT" charset="0"/>
              </a:rPr>
              <a:t>People experiencing problems generally want things to get </a:t>
            </a: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better</a:t>
            </a:r>
            <a:endParaRPr lang="en-GB" altLang="en-US" sz="2900" dirty="0">
              <a:solidFill>
                <a:schemeClr val="accent2"/>
              </a:solidFill>
              <a:latin typeface="AvantGarde Bd BT" charset="0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altLang="en-US" sz="2900" dirty="0">
                <a:solidFill>
                  <a:schemeClr val="accent2"/>
                </a:solidFill>
                <a:latin typeface="AvantGarde Bd BT" charset="0"/>
              </a:rPr>
              <a:t>People have within them a wealth of skills and </a:t>
            </a: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resources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The </a:t>
            </a:r>
            <a:r>
              <a:rPr lang="en-GB" altLang="en-US" sz="2900" dirty="0">
                <a:solidFill>
                  <a:schemeClr val="accent2"/>
                </a:solidFill>
                <a:latin typeface="AvantGarde Bd BT" charset="0"/>
              </a:rPr>
              <a:t>problem is the problem, not the </a:t>
            </a: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person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The </a:t>
            </a:r>
            <a:r>
              <a:rPr lang="en-GB" altLang="en-US" sz="2900" dirty="0">
                <a:solidFill>
                  <a:schemeClr val="accent2"/>
                </a:solidFill>
                <a:latin typeface="AvantGarde Bd BT" charset="0"/>
              </a:rPr>
              <a:t>problem can be looked at and considered in a more positive and helpful </a:t>
            </a: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way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People </a:t>
            </a:r>
            <a:r>
              <a:rPr lang="en-GB" altLang="en-US" sz="2900" dirty="0">
                <a:solidFill>
                  <a:schemeClr val="accent2"/>
                </a:solidFill>
                <a:latin typeface="AvantGarde Bd BT" charset="0"/>
              </a:rPr>
              <a:t>constantly try to make sense of their </a:t>
            </a: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experiences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A </a:t>
            </a:r>
            <a:r>
              <a:rPr lang="en-GB" altLang="en-US" sz="2900" dirty="0">
                <a:solidFill>
                  <a:schemeClr val="accent2"/>
                </a:solidFill>
                <a:latin typeface="AvantGarde Bd BT" charset="0"/>
              </a:rPr>
              <a:t>focus on future possibilities and solutions enhances </a:t>
            </a: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change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Co-operation </a:t>
            </a:r>
            <a:r>
              <a:rPr lang="en-GB" altLang="en-US" sz="2900" dirty="0">
                <a:solidFill>
                  <a:schemeClr val="accent2"/>
                </a:solidFill>
                <a:latin typeface="AvantGarde Bd BT" charset="0"/>
              </a:rPr>
              <a:t>and commitment are essential: no sign up = no </a:t>
            </a:r>
            <a:r>
              <a:rPr lang="en-GB" altLang="en-US" sz="2900" dirty="0" smtClean="0">
                <a:solidFill>
                  <a:schemeClr val="accent2"/>
                </a:solidFill>
                <a:latin typeface="AvantGarde Bd BT" charset="0"/>
              </a:rPr>
              <a:t>change</a:t>
            </a:r>
            <a:endParaRPr lang="en-GB" altLang="en-US" sz="2800" dirty="0">
              <a:latin typeface="AvantGarde Bd BT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477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0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66540"/>
              </p:ext>
            </p:extLst>
          </p:nvPr>
        </p:nvGraphicFramePr>
        <p:xfrm>
          <a:off x="838200" y="365125"/>
          <a:ext cx="105156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1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https://www.paulekman.com/projects/parentsguide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3"/>
              </a:rPr>
              <a:t>https://www.bing.com/videos/search?q=paul+ekman&amp;adlt=strict&amp;view=detail&amp;mid=08B0EC8DFC8C57CD9FE208B0EC8DFC8C57CD9FE2&amp;&amp;</a:t>
            </a:r>
            <a:r>
              <a:rPr lang="en-GB" dirty="0" smtClean="0">
                <a:hlinkClick r:id="rId3"/>
              </a:rPr>
              <a:t>FORM=VRDGAR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1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‘He needs anger management…’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GB" dirty="0" smtClean="0"/>
              <a:t>(…refer to JST…)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9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“We need to manage our response to his anger…”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Inside Out</a:t>
            </a:r>
            <a:endParaRPr lang="en-GB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-672257"/>
            <a:ext cx="5104263" cy="750685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Learning to control our emotions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12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need all of our emotions…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925829"/>
              </p:ext>
            </p:extLst>
          </p:nvPr>
        </p:nvGraphicFramePr>
        <p:xfrm>
          <a:off x="838200" y="1941689"/>
          <a:ext cx="10515600" cy="460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2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…but we need to know how to control </a:t>
            </a:r>
            <a:r>
              <a:rPr lang="en-GB" dirty="0" smtClean="0"/>
              <a:t>them…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6" y="1862667"/>
            <a:ext cx="9813808" cy="4685506"/>
          </a:xfrm>
        </p:spPr>
      </p:pic>
    </p:spTree>
    <p:extLst>
      <p:ext uri="{BB962C8B-B14F-4D97-AF65-F5344CB8AC3E}">
        <p14:creationId xmlns:p14="http://schemas.microsoft.com/office/powerpoint/2010/main" val="21684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are going to start by learning about Joy…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8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What is Joy?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38051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Circles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526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often does Joy show up most days?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Not very 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Sometimes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Always</a:t>
            </a:r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19855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When does Joy show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36391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Where does Joy show up most often?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28924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How do you know Joy has shown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What might you be thinking?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What might you be feeling?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How might you be behaving?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42089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Why does Joy show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2631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When is Joy most helpful?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1488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400" dirty="0" smtClean="0"/>
              <a:t>Here are some ways that other people control Joy…</a:t>
            </a:r>
            <a:endParaRPr lang="en-GB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26952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have enough control over Joy?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6" y="1862667"/>
            <a:ext cx="9813808" cy="4685506"/>
          </a:xfrm>
        </p:spPr>
      </p:pic>
    </p:spTree>
    <p:extLst>
      <p:ext uri="{BB962C8B-B14F-4D97-AF65-F5344CB8AC3E}">
        <p14:creationId xmlns:p14="http://schemas.microsoft.com/office/powerpoint/2010/main" val="640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a scale of 1-10, how in control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1	2	3	4	5	6	7	8	9	10</a:t>
            </a:r>
          </a:p>
          <a:p>
            <a:pPr marL="0" indent="0" algn="ctr">
              <a:buNone/>
            </a:pPr>
            <a:r>
              <a:rPr lang="en-GB" dirty="0" smtClean="0"/>
              <a:t>Never									Always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would help you to move up the scale by one or two points?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Perhaps a plan would help, lets think about this some more…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6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get Joy to show up more often?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33630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One</a:t>
            </a:r>
            <a:br>
              <a:rPr lang="en-GB" dirty="0" smtClean="0"/>
            </a:br>
            <a:r>
              <a:rPr lang="en-GB" dirty="0" smtClean="0"/>
              <a:t>Individual Case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(Everyone)		Paint the picture – tell the group what is happening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210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Are there times when Joy needs to go away for a while</a:t>
            </a:r>
            <a:r>
              <a:rPr lang="en-GB" sz="3600" dirty="0"/>
              <a:t>?</a:t>
            </a:r>
            <a:br>
              <a:rPr lang="en-GB" sz="3600" dirty="0"/>
            </a:br>
            <a:r>
              <a:rPr lang="en-GB" dirty="0"/>
              <a:t>(When is Joy not the most helpful</a:t>
            </a:r>
            <a:r>
              <a:rPr lang="en-GB" dirty="0" smtClean="0"/>
              <a:t>?)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11907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get Joy to show up less often, then?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29029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stop Joy from taking over?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29315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get Joy back quickly?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1" y="163773"/>
            <a:ext cx="4544703" cy="6550926"/>
          </a:xfrm>
        </p:spPr>
      </p:pic>
    </p:spTree>
    <p:extLst>
      <p:ext uri="{BB962C8B-B14F-4D97-AF65-F5344CB8AC3E}">
        <p14:creationId xmlns:p14="http://schemas.microsoft.com/office/powerpoint/2010/main" val="8704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are going to learn about Sadness…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What is Sadness?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</p:txBody>
      </p:sp>
      <p:pic>
        <p:nvPicPr>
          <p:cNvPr id="8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26860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often does Sadness show up most days?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Not very 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Sometimes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Always</a:t>
            </a:r>
            <a:endParaRPr lang="en-GB" sz="3200" dirty="0"/>
          </a:p>
        </p:txBody>
      </p:sp>
      <p:pic>
        <p:nvPicPr>
          <p:cNvPr id="8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5395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When does Sadness show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36141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Where does Sadness show up most often?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19975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How do you know Sadness has shown up?</a:t>
            </a:r>
            <a:endParaRPr lang="en-GB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What might you be thinking?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What might you be feeling?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How might you be behaving?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22311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 One – For the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333399"/>
                </a:solidFill>
              </a:rPr>
              <a:t>Acknowledge the difficulty the issue poses for the person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333399"/>
                </a:solidFill>
              </a:rPr>
              <a:t>Attend to </a:t>
            </a:r>
            <a:r>
              <a:rPr lang="en-GB" altLang="en-US" sz="2000" b="1" dirty="0">
                <a:solidFill>
                  <a:srgbClr val="333399"/>
                </a:solidFill>
              </a:rPr>
              <a:t>their</a:t>
            </a:r>
            <a:r>
              <a:rPr lang="en-GB" altLang="en-US" sz="2000" dirty="0">
                <a:solidFill>
                  <a:srgbClr val="333399"/>
                </a:solidFill>
              </a:rPr>
              <a:t> experience rather than your </a:t>
            </a:r>
            <a:r>
              <a:rPr lang="en-GB" altLang="en-US" sz="2000" dirty="0" smtClean="0">
                <a:solidFill>
                  <a:srgbClr val="333399"/>
                </a:solidFill>
              </a:rPr>
              <a:t>own idea </a:t>
            </a:r>
            <a:r>
              <a:rPr lang="en-GB" altLang="en-US" sz="2000" dirty="0">
                <a:solidFill>
                  <a:srgbClr val="333399"/>
                </a:solidFill>
              </a:rPr>
              <a:t>of the truth</a:t>
            </a:r>
          </a:p>
          <a:p>
            <a:pPr>
              <a:lnSpc>
                <a:spcPct val="150000"/>
              </a:lnSpc>
            </a:pPr>
            <a:r>
              <a:rPr lang="en-GB" altLang="en-US" sz="2000" b="1" dirty="0">
                <a:solidFill>
                  <a:schemeClr val="accent2"/>
                </a:solidFill>
              </a:rPr>
              <a:t>Be aware that your view may be influencing what you hear</a:t>
            </a:r>
            <a:r>
              <a:rPr lang="en-GB" altLang="en-US" sz="20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GB" altLang="en-US" sz="2000" dirty="0" smtClean="0">
                <a:solidFill>
                  <a:srgbClr val="333399"/>
                </a:solidFill>
              </a:rPr>
              <a:t>Resist initial judgements </a:t>
            </a:r>
            <a:r>
              <a:rPr lang="en-GB" altLang="en-US" sz="2000" dirty="0">
                <a:solidFill>
                  <a:srgbClr val="333399"/>
                </a:solidFill>
              </a:rPr>
              <a:t>or recommendations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333399"/>
                </a:solidFill>
              </a:rPr>
              <a:t>Acknowledge how it must feel to be in such a situation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333399"/>
                </a:solidFill>
              </a:rPr>
              <a:t>Allow them to express all their concerns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333399"/>
                </a:solidFill>
              </a:rPr>
              <a:t>Summarise their issues into a main </a:t>
            </a:r>
            <a:r>
              <a:rPr lang="en-GB" altLang="en-US" sz="2000" b="1" dirty="0">
                <a:solidFill>
                  <a:srgbClr val="333399"/>
                </a:solidFill>
              </a:rPr>
              <a:t>‘Core Concern</a:t>
            </a:r>
            <a:r>
              <a:rPr lang="en-GB" altLang="en-US" sz="2000" b="1" dirty="0" smtClean="0">
                <a:solidFill>
                  <a:srgbClr val="333399"/>
                </a:solidFill>
              </a:rPr>
              <a:t>’</a:t>
            </a:r>
            <a:endParaRPr lang="en-US" altLang="en-US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966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Why does Sadness show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502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When is Sadness most helpful?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36950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have enough control over Sadness?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6" y="1862667"/>
            <a:ext cx="9813808" cy="4685506"/>
          </a:xfrm>
        </p:spPr>
      </p:pic>
    </p:spTree>
    <p:extLst>
      <p:ext uri="{BB962C8B-B14F-4D97-AF65-F5344CB8AC3E}">
        <p14:creationId xmlns:p14="http://schemas.microsoft.com/office/powerpoint/2010/main" val="42448976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a scale of 1-10, how in control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1	2	3	4	5	6	7	8	9	10</a:t>
            </a:r>
          </a:p>
          <a:p>
            <a:pPr marL="0" indent="0" algn="ctr">
              <a:buNone/>
            </a:pPr>
            <a:r>
              <a:rPr lang="en-GB" dirty="0" smtClean="0"/>
              <a:t>Never									Always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would help you to move up the scale by one or two points?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Perhaps a plan would help, lets think about this some more…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0781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get Sadness to show up more often?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(e.g. will </a:t>
            </a:r>
            <a:r>
              <a:rPr lang="en-GB" sz="3200" dirty="0"/>
              <a:t>Sadness help </a:t>
            </a:r>
            <a:r>
              <a:rPr lang="en-GB" sz="3200" dirty="0" smtClean="0"/>
              <a:t>you to </a:t>
            </a:r>
            <a:r>
              <a:rPr lang="en-GB" sz="3200" dirty="0"/>
              <a:t>think about other people?)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14917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Are there times when Sadness needs to go away for a while?</a:t>
            </a:r>
            <a:r>
              <a:rPr lang="en-GB" sz="4000" dirty="0"/>
              <a:t> </a:t>
            </a:r>
            <a:r>
              <a:rPr lang="en-GB" sz="2800" dirty="0" smtClean="0"/>
              <a:t>(When is Sadness not the most helpful?)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29729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get Sadness to show up less often, then?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40528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stop Sadness from taking over?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27338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get Sadness back quickly?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6008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Here are some ways that other people control Sadness…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78972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20574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Two</a:t>
            </a:r>
            <a:br>
              <a:rPr lang="en-GB" dirty="0" smtClean="0"/>
            </a:br>
            <a:r>
              <a:rPr lang="en-GB" dirty="0" smtClean="0"/>
              <a:t>Group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From the individual case discussions, pick one as a group</a:t>
            </a:r>
          </a:p>
          <a:p>
            <a:endParaRPr lang="en-GB" dirty="0" smtClean="0"/>
          </a:p>
          <a:p>
            <a:r>
              <a:rPr lang="en-GB" dirty="0" smtClean="0"/>
              <a:t>(Case holder)	Paint </a:t>
            </a:r>
            <a:r>
              <a:rPr lang="en-GB" dirty="0"/>
              <a:t>a picture </a:t>
            </a:r>
            <a:r>
              <a:rPr lang="en-GB" dirty="0" smtClean="0"/>
              <a:t>– recap for the 							group </a:t>
            </a:r>
            <a:r>
              <a:rPr lang="en-GB" dirty="0"/>
              <a:t>what is </a:t>
            </a:r>
            <a:r>
              <a:rPr lang="en-GB" dirty="0" smtClean="0"/>
              <a:t>happening</a:t>
            </a:r>
          </a:p>
          <a:p>
            <a:r>
              <a:rPr lang="en-GB" dirty="0" smtClean="0"/>
              <a:t>(Group)		Discuss your initial reactions </a:t>
            </a:r>
            <a:r>
              <a:rPr lang="en-GB" dirty="0"/>
              <a:t>– </a:t>
            </a:r>
            <a:r>
              <a:rPr lang="en-GB" dirty="0" smtClean="0"/>
              <a:t>thoughts </a:t>
            </a:r>
            <a:r>
              <a:rPr lang="en-GB" dirty="0"/>
              <a:t>&amp; </a:t>
            </a:r>
            <a:r>
              <a:rPr lang="en-GB" dirty="0" smtClean="0"/>
              <a:t>feelings</a:t>
            </a:r>
          </a:p>
          <a:p>
            <a:pPr marL="0" indent="0">
              <a:buNone/>
            </a:pPr>
            <a:r>
              <a:rPr lang="en-GB" dirty="0" smtClean="0"/>
              <a:t>			Questioning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Analysis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3741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will learn about Disgust..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431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/>
          </a:bodyPr>
          <a:lstStyle/>
          <a:p>
            <a:r>
              <a:rPr lang="en-GB" sz="6000" dirty="0" smtClean="0"/>
              <a:t>What is Disgust?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0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34510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often does Disgust show up most days?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Not very 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Sometimes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Always</a:t>
            </a:r>
            <a:endParaRPr lang="en-GB" sz="3200" dirty="0"/>
          </a:p>
        </p:txBody>
      </p:sp>
      <p:pic>
        <p:nvPicPr>
          <p:cNvPr id="9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0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6827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When does Disgust show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0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17130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Where does Disgust show up most often?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0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36763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How do you know Disgust has shown up?</a:t>
            </a:r>
            <a:endParaRPr lang="en-GB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What might you be thinking?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What might you be </a:t>
            </a:r>
            <a:r>
              <a:rPr lang="en-GB" sz="3200" dirty="0" smtClean="0"/>
              <a:t>feeling?</a:t>
            </a:r>
            <a:endParaRPr lang="en-GB" sz="3200" dirty="0"/>
          </a:p>
          <a:p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How might </a:t>
            </a:r>
            <a:r>
              <a:rPr lang="en-GB" sz="3200" dirty="0"/>
              <a:t>you be </a:t>
            </a:r>
            <a:r>
              <a:rPr lang="en-GB" sz="3200" dirty="0" smtClean="0"/>
              <a:t>behaving?</a:t>
            </a:r>
            <a:endParaRPr lang="en-GB" sz="3200" dirty="0"/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0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10470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Why does Disgust show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0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33025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When is Disgust most helpful?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0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6981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have enough control over Disgust?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6" y="1862667"/>
            <a:ext cx="9813808" cy="4685506"/>
          </a:xfrm>
        </p:spPr>
      </p:pic>
    </p:spTree>
    <p:extLst>
      <p:ext uri="{BB962C8B-B14F-4D97-AF65-F5344CB8AC3E}">
        <p14:creationId xmlns:p14="http://schemas.microsoft.com/office/powerpoint/2010/main" val="40287910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a scale of 1-10, how in control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1	2	3	4	5	6	7	8	9	10</a:t>
            </a:r>
          </a:p>
          <a:p>
            <a:pPr marL="0" indent="0" algn="ctr">
              <a:buNone/>
            </a:pPr>
            <a:r>
              <a:rPr lang="en-GB" dirty="0" smtClean="0"/>
              <a:t>Never									Always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would help you to move up the scale by one or two points?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Perhaps a plan would help, lets think about this some more…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83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 Two – For the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initial thoughts and feelings are ok, but think about which ones are helpful moving forward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815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Are there times when Disgust needs to go away for a while? </a:t>
            </a:r>
            <a:r>
              <a:rPr lang="en-GB" sz="2800" dirty="0" smtClean="0"/>
              <a:t>(When is disgust not the most helpful?)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0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39527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get Disgust to show up less often, then?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9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0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19489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can we stop Disgust from taking over?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0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35829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Here are some ways that other people control Disgust…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492620" y="163773"/>
            <a:ext cx="4531057" cy="6550926"/>
          </a:xfrm>
        </p:spPr>
      </p:pic>
    </p:spTree>
    <p:extLst>
      <p:ext uri="{BB962C8B-B14F-4D97-AF65-F5344CB8AC3E}">
        <p14:creationId xmlns:p14="http://schemas.microsoft.com/office/powerpoint/2010/main" val="31587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are going to learn about Fear…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189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What is Fear?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42336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often does Fear show up most days?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Not very 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Sometimes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Always</a:t>
            </a: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38364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When does Fear show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5483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Where does Fear show up most often?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29103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60020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How do you know Fear has shown up?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475412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What might you be thinking?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What might you be feeling?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How might you be behaving?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519916" y="163773"/>
            <a:ext cx="4503762" cy="6550926"/>
          </a:xfrm>
        </p:spPr>
      </p:pic>
    </p:spTree>
    <p:extLst>
      <p:ext uri="{BB962C8B-B14F-4D97-AF65-F5344CB8AC3E}">
        <p14:creationId xmlns:p14="http://schemas.microsoft.com/office/powerpoint/2010/main" val="14397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2643</Words>
  <Application>Microsoft Office PowerPoint</Application>
  <PresentationFormat>Widescreen</PresentationFormat>
  <Paragraphs>541</Paragraphs>
  <Slides>126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126</vt:i4>
      </vt:variant>
    </vt:vector>
  </HeadingPairs>
  <TitlesOfParts>
    <vt:vector size="136" baseType="lpstr">
      <vt:lpstr>ＭＳ Ｐゴシック</vt:lpstr>
      <vt:lpstr>Arial</vt:lpstr>
      <vt:lpstr>AvantGarde Bd BT</vt:lpstr>
      <vt:lpstr>Calibri</vt:lpstr>
      <vt:lpstr>Calibri Light</vt:lpstr>
      <vt:lpstr>Century Gothic</vt:lpstr>
      <vt:lpstr>Cochin</vt:lpstr>
      <vt:lpstr>Tahoma</vt:lpstr>
      <vt:lpstr>Office Theme</vt:lpstr>
      <vt:lpstr>Vapor Trail</vt:lpstr>
      <vt:lpstr>Solution Circles</vt:lpstr>
      <vt:lpstr>None of us are smarter than all of us together</vt:lpstr>
      <vt:lpstr> current concerns / case studies and Behaviour challenges  </vt:lpstr>
      <vt:lpstr>10 Principles of Solution Oriented Practice</vt:lpstr>
      <vt:lpstr>Solution Circles</vt:lpstr>
      <vt:lpstr>Phase One Individual Case Discussion</vt:lpstr>
      <vt:lpstr>Tip One – For the Picture</vt:lpstr>
      <vt:lpstr>Phase Two Group Discussion</vt:lpstr>
      <vt:lpstr>Tip Two – For the Group</vt:lpstr>
      <vt:lpstr>PowerPoint Presentation</vt:lpstr>
      <vt:lpstr>Phase three forum discussion</vt:lpstr>
      <vt:lpstr>Neurodiversity</vt:lpstr>
      <vt:lpstr>Adverse Childhood Experiences Study</vt:lpstr>
      <vt:lpstr>ACEs: 10 Types of Trauma</vt:lpstr>
      <vt:lpstr>PowerPoint Presentation</vt:lpstr>
      <vt:lpstr>PowerPoint Presentation</vt:lpstr>
      <vt:lpstr>PowerPoint Presentation</vt:lpstr>
      <vt:lpstr>PowerPoint Presentation</vt:lpstr>
      <vt:lpstr>The Trauma Experience</vt:lpstr>
      <vt:lpstr>Immediate Responses to Trauma</vt:lpstr>
      <vt:lpstr>The brain and behaviour: anatomy of a hijack</vt:lpstr>
      <vt:lpstr>PowerPoint Presentation</vt:lpstr>
      <vt:lpstr>Structural Impact</vt:lpstr>
      <vt:lpstr>PowerPoint Presentation</vt:lpstr>
      <vt:lpstr>Managing Emotional Responses</vt:lpstr>
      <vt:lpstr>PowerPoint Presentation</vt:lpstr>
      <vt:lpstr>Robert Plutchik</vt:lpstr>
      <vt:lpstr>Wheel of Emotion</vt:lpstr>
      <vt:lpstr>Plutchik’s Theory: Ten Postulates</vt:lpstr>
      <vt:lpstr>PowerPoint Presentation</vt:lpstr>
      <vt:lpstr>Paul Ekman</vt:lpstr>
      <vt:lpstr>PowerPoint Presentation</vt:lpstr>
      <vt:lpstr>Paul Ekman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‘He needs anger management…’</vt:lpstr>
      <vt:lpstr>“We need to manage our response to his anger…”</vt:lpstr>
      <vt:lpstr>Inside Out</vt:lpstr>
      <vt:lpstr>We need all of our emotions…</vt:lpstr>
      <vt:lpstr>…but we need to know how to control them…</vt:lpstr>
      <vt:lpstr>Today we are going to start by learning about Joy…</vt:lpstr>
      <vt:lpstr>What is Joy?</vt:lpstr>
      <vt:lpstr>How often does Joy show up most days?</vt:lpstr>
      <vt:lpstr>When does Joy show up?</vt:lpstr>
      <vt:lpstr>Where does Joy show up most often?</vt:lpstr>
      <vt:lpstr>How do you know Joy has shown up?</vt:lpstr>
      <vt:lpstr>Why does Joy show up?</vt:lpstr>
      <vt:lpstr>When is Joy most helpful?</vt:lpstr>
      <vt:lpstr>Here are some ways that other people control Joy…</vt:lpstr>
      <vt:lpstr>Do you have enough control over Joy?</vt:lpstr>
      <vt:lpstr>On a scale of 1-10, how in control are you?</vt:lpstr>
      <vt:lpstr>How can we get Joy to show up more often?</vt:lpstr>
      <vt:lpstr>Are there times when Joy needs to go away for a while? (When is Joy not the most helpful?)</vt:lpstr>
      <vt:lpstr>How can we get Joy to show up less often, then?</vt:lpstr>
      <vt:lpstr>How can we stop Joy from taking over?</vt:lpstr>
      <vt:lpstr>How can we get Joy back quickly?</vt:lpstr>
      <vt:lpstr>Today we are going to learn about Sadness…</vt:lpstr>
      <vt:lpstr>What is Sadness?</vt:lpstr>
      <vt:lpstr>How often does Sadness show up most days?</vt:lpstr>
      <vt:lpstr>When does Sadness show up?</vt:lpstr>
      <vt:lpstr>Where does Sadness show up most often?</vt:lpstr>
      <vt:lpstr>How do you know Sadness has shown up?</vt:lpstr>
      <vt:lpstr>Why does Sadness show up?</vt:lpstr>
      <vt:lpstr>When is Sadness most helpful?</vt:lpstr>
      <vt:lpstr>Do you have enough control over Sadness?</vt:lpstr>
      <vt:lpstr>On a scale of 1-10, how in control are you?</vt:lpstr>
      <vt:lpstr>How can we get Sadness to show up more often?</vt:lpstr>
      <vt:lpstr>Are there times when Sadness needs to go away for a while? (When is Sadness not the most helpful?)</vt:lpstr>
      <vt:lpstr>How can we get Sadness to show up less often, then?</vt:lpstr>
      <vt:lpstr>How can we stop Sadness from taking over?</vt:lpstr>
      <vt:lpstr>How can we get Sadness back quickly?</vt:lpstr>
      <vt:lpstr>Here are some ways that other people control Sadness…</vt:lpstr>
      <vt:lpstr>Today we will learn about Disgust..</vt:lpstr>
      <vt:lpstr>What is Disgust?</vt:lpstr>
      <vt:lpstr>How often does Disgust show up most days?</vt:lpstr>
      <vt:lpstr>When does Disgust show up?</vt:lpstr>
      <vt:lpstr>Where does Disgust show up most often?</vt:lpstr>
      <vt:lpstr>How do you know Disgust has shown up?</vt:lpstr>
      <vt:lpstr>Why does Disgust show up?</vt:lpstr>
      <vt:lpstr>When is Disgust most helpful?</vt:lpstr>
      <vt:lpstr>Do you have enough control over Disgust?</vt:lpstr>
      <vt:lpstr>On a scale of 1-10, how in control are you?</vt:lpstr>
      <vt:lpstr>Are there times when Disgust needs to go away for a while? (When is disgust not the most helpful?)</vt:lpstr>
      <vt:lpstr>How can we get Disgust to show up less often, then?</vt:lpstr>
      <vt:lpstr>How can we stop Disgust from taking over?</vt:lpstr>
      <vt:lpstr>Here are some ways that other people control Disgust…</vt:lpstr>
      <vt:lpstr>Today we are going to learn about Fear…</vt:lpstr>
      <vt:lpstr>What is Fear?</vt:lpstr>
      <vt:lpstr>How often does Fear show up most days?</vt:lpstr>
      <vt:lpstr>When does Fear show up?</vt:lpstr>
      <vt:lpstr>Where does Fear show up most often?</vt:lpstr>
      <vt:lpstr>How do you know Fear has shown up?</vt:lpstr>
      <vt:lpstr>Why does Fear show up?</vt:lpstr>
      <vt:lpstr>When is fear the most helpful?</vt:lpstr>
      <vt:lpstr>Do you have enough control over Fear?</vt:lpstr>
      <vt:lpstr>On a scale of 1-10, how in control are you?</vt:lpstr>
      <vt:lpstr>How can we get Fear to show up more often?</vt:lpstr>
      <vt:lpstr>Are there times when Fear needs to go away for a while? (When is Fear not the most helpful?)</vt:lpstr>
      <vt:lpstr>How can we get Fear to show up less often, then?</vt:lpstr>
      <vt:lpstr>How can we stop Fear from taking over?</vt:lpstr>
      <vt:lpstr>Here are some ways that other people control Fear…</vt:lpstr>
      <vt:lpstr>Today we are going to learn about Anger…</vt:lpstr>
      <vt:lpstr>What is Anger?</vt:lpstr>
      <vt:lpstr>How often does Anger show up most days?</vt:lpstr>
      <vt:lpstr>When does Anger show up?</vt:lpstr>
      <vt:lpstr>Where does Anger show up most often?</vt:lpstr>
      <vt:lpstr>How do you know Anger has shown up?</vt:lpstr>
      <vt:lpstr>Why does Anger show up?</vt:lpstr>
      <vt:lpstr>When is Anger the most helpful?</vt:lpstr>
      <vt:lpstr>Do you have enough control over Anger?</vt:lpstr>
      <vt:lpstr>On a scale of 1-10, how in control are you?</vt:lpstr>
      <vt:lpstr>Are there times when Anger needs to go away for a while? (When is Anger not the most helpful?)</vt:lpstr>
      <vt:lpstr>How can we get Anger to show up less often, then?</vt:lpstr>
      <vt:lpstr>How can we stop Anger from taking over?</vt:lpstr>
      <vt:lpstr>Here are some ways that other people control Anger…</vt:lpstr>
      <vt:lpstr>Remember, we need all of our emotions…</vt:lpstr>
      <vt:lpstr>…but we need to know how to control them…</vt:lpstr>
      <vt:lpstr>PowerPoint Presentation</vt:lpstr>
      <vt:lpstr>Here are some ways that other people control their emotions…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Atherton, Chris</dc:creator>
  <cp:lastModifiedBy>Annie McGauley</cp:lastModifiedBy>
  <cp:revision>39</cp:revision>
  <dcterms:created xsi:type="dcterms:W3CDTF">2018-11-08T14:35:42Z</dcterms:created>
  <dcterms:modified xsi:type="dcterms:W3CDTF">2018-11-16T09:22:27Z</dcterms:modified>
</cp:coreProperties>
</file>