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67" r:id="rId15"/>
    <p:sldId id="268" r:id="rId16"/>
    <p:sldId id="269" r:id="rId17"/>
    <p:sldId id="270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70" d="100"/>
          <a:sy n="70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Superpowers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d1w7fb2mkkr3kw.cloudfront.net/assets/images/book/large/9781/8490/9781849057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8" y="3823355"/>
            <a:ext cx="1793272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Superpowers</a:t>
            </a:r>
            <a:endParaRPr lang="en-GB" dirty="0"/>
          </a:p>
        </p:txBody>
      </p:sp>
      <p:pic>
        <p:nvPicPr>
          <p:cNvPr id="5122" name="Picture 2" descr="C:\Users\barnesh\AppData\Local\Microsoft\Windows\Temporary Internet Files\Content.IE5\5FF5KK0R\lot2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3999"/>
            <a:ext cx="7086600" cy="51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1w7fb2mkkr3kw.cloudfront.net/assets/images/book/large/9781/8490/9781849057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1057341" cy="15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a detective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XYVYXMXS\YellowHardH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799"/>
            <a:ext cx="2971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rnesh\AppData\Local\Microsoft\Windows\Temporary Internet Files\Content.IE5\5FF5KK0R\lot2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971800" cy="21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30782">
            <a:off x="1930323" y="5428724"/>
            <a:ext cx="18318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superpowers</a:t>
            </a:r>
            <a:endParaRPr lang="en-GB" dirty="0"/>
          </a:p>
        </p:txBody>
      </p:sp>
      <p:pic>
        <p:nvPicPr>
          <p:cNvPr id="1029" name="Picture 5" descr="C:\Users\barnesh\AppData\Local\Microsoft\Windows\Temporary Internet Files\Content.IE5\9IOP91Q2\droopy_detectiv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147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know about myself…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can’t do these things when I am frustrated because I am just too angry.</a:t>
            </a:r>
          </a:p>
          <a:p>
            <a:endParaRPr lang="en-GB" dirty="0"/>
          </a:p>
          <a:p>
            <a:r>
              <a:rPr lang="en-GB" dirty="0" smtClean="0"/>
              <a:t>I need time to calm down first, then I can try the superpowers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 descr="C:\Users\barnesh\AppData\Local\Microsoft\Windows\Temporary Internet Files\Content.IE5\CSE9K2T0\tantru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1344386" cy="16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72124"/>
              </p:ext>
            </p:extLst>
          </p:nvPr>
        </p:nvGraphicFramePr>
        <p:xfrm>
          <a:off x="381000" y="1600200"/>
          <a:ext cx="3310190" cy="417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190"/>
              </a:tblGrid>
              <a:tr h="1104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wall press ups</a:t>
                      </a:r>
                      <a:r>
                        <a:rPr lang="en-GB" sz="600">
                          <a:effectLst/>
                        </a:rPr>
                        <a:t> </a:t>
                      </a:r>
                      <a:r>
                        <a:rPr lang="en-GB" sz="1100">
                          <a:effectLst/>
                        </a:rPr>
                        <a:t>carry something heavy for 1 minute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press hands together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82" marR="38682" marT="0" marB="0"/>
                </a:tc>
              </a:tr>
              <a:tr h="1079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breathe in slowly, counting on your fingers up to 5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breathe out slowly, counting on your 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fingers up to 5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82" marR="38682" marT="0" marB="0"/>
                </a:tc>
              </a:tr>
              <a:tr h="101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sit and squeeze your own legs firmly, 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counting up to 5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82" marR="38682" marT="0" marB="0"/>
                </a:tc>
              </a:tr>
              <a:tr h="882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have a drink of water</a:t>
                      </a:r>
                      <a:endParaRPr lang="en-GB" sz="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82" marR="38682" marT="0" marB="0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19286" y="4811486"/>
            <a:ext cx="1320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9286" y="3755572"/>
            <a:ext cx="1320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08400" y="2688772"/>
            <a:ext cx="1320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686629" y="1611086"/>
            <a:ext cx="1320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37347"/>
            <a:ext cx="63930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Calming down</a:t>
            </a: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sequence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If you are feeling like a 3, 4 or 5 and need to get down to a 1 or2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arnesh\AppData\Local\Microsoft\Windows\Temporary Internet Files\Content.IE5\9IOP91Q2\cartoon-boy-0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84250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Superpowers to sort Frustration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3429000" cy="3267998"/>
          </a:xfrm>
        </p:spPr>
        <p:txBody>
          <a:bodyPr/>
          <a:lstStyle/>
          <a:p>
            <a:r>
              <a:rPr lang="en-GB" dirty="0" smtClean="0"/>
              <a:t>Feeling upset</a:t>
            </a:r>
          </a:p>
          <a:p>
            <a:r>
              <a:rPr lang="en-GB" dirty="0" smtClean="0"/>
              <a:t>Feeling annoyed</a:t>
            </a:r>
          </a:p>
          <a:p>
            <a:r>
              <a:rPr lang="en-GB" dirty="0" smtClean="0"/>
              <a:t>Feeling </a:t>
            </a:r>
            <a:r>
              <a:rPr lang="en-GB" dirty="0"/>
              <a:t>i</a:t>
            </a:r>
            <a:r>
              <a:rPr lang="en-GB" dirty="0" smtClean="0"/>
              <a:t> can’t change something I don’t like</a:t>
            </a:r>
            <a:endParaRPr lang="en-GB" dirty="0"/>
          </a:p>
        </p:txBody>
      </p:sp>
      <p:pic>
        <p:nvPicPr>
          <p:cNvPr id="2050" name="Picture 2" descr="C:\Users\barnesh\AppData\Local\Microsoft\Windows\Temporary Internet Files\Content.IE5\4Y1UTR4L\homer_angry12025027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344615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661685" y="4452257"/>
            <a:ext cx="3352800" cy="1676400"/>
          </a:xfrm>
          <a:prstGeom prst="wedgeEllipseCallout">
            <a:avLst>
              <a:gd name="adj1" fmla="val -68236"/>
              <a:gd name="adj2" fmla="val -71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felt frustrated because my sister was being sick on me</a:t>
            </a:r>
            <a:endParaRPr lang="en-GB" dirty="0"/>
          </a:p>
        </p:txBody>
      </p:sp>
      <p:pic>
        <p:nvPicPr>
          <p:cNvPr id="2051" name="Picture 3" descr="C:\Users\barnesh\AppData\Local\Microsoft\Windows\Temporary Internet Files\Content.IE5\LJ84BLPJ\vomit-boy01-vomit-puke-sick-smiley-emoticon-000652-lar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799" y="1898021"/>
            <a:ext cx="2287115" cy="201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/>
          <a:lstStyle/>
          <a:p>
            <a:r>
              <a:rPr lang="en-GB" dirty="0" smtClean="0"/>
              <a:t>Superpower 1.  take a deep breath</a:t>
            </a:r>
            <a:endParaRPr lang="en-GB" dirty="0"/>
          </a:p>
        </p:txBody>
      </p:sp>
      <p:pic>
        <p:nvPicPr>
          <p:cNvPr id="3074" name="Picture 2" descr="C:\Users\barnesh\AppData\Local\Microsoft\Windows\Temporary Internet Files\Content.IE5\LJ84BLPJ\board_games_clipart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048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48000" y="4267200"/>
            <a:ext cx="1143000" cy="1524000"/>
          </a:xfrm>
          <a:prstGeom prst="cloudCallout">
            <a:avLst>
              <a:gd name="adj1" fmla="val -3322"/>
              <a:gd name="adj2" fmla="val -1692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 descr="C:\Users\barnesh\AppData\Local\Microsoft\Windows\Temporary Internet Files\Content.IE5\XYVYXMXS\Angry_Bo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765675"/>
            <a:ext cx="457200" cy="5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5724"/>
            <a:ext cx="2867025" cy="924475"/>
          </a:xfrm>
        </p:spPr>
        <p:txBody>
          <a:bodyPr/>
          <a:lstStyle/>
          <a:p>
            <a:r>
              <a:rPr lang="en-GB" dirty="0" smtClean="0"/>
              <a:t>Close your eyes and think of blowing bubbles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barnesh\AppData\Local\Microsoft\Windows\Temporary Internet Files\Content.IE5\87V0CHOV\Cartoon_boy_looking_uns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0288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152400"/>
            <a:ext cx="6705600" cy="6705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Superpower 2:  make a mantra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5105400" y="2590800"/>
            <a:ext cx="3505200" cy="1676400"/>
          </a:xfrm>
          <a:prstGeom prst="cloudCallout">
            <a:avLst>
              <a:gd name="adj1" fmla="val -133566"/>
              <a:gd name="adj2" fmla="val 120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1028" name="Picture 4" descr="C:\Users\barnesh\AppData\Local\Microsoft\Windows\Temporary Internet Files\Content.IE5\VMSY3F8J\smiling-face-of-a-child-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621464"/>
            <a:ext cx="266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72200" y="4572000"/>
            <a:ext cx="2438400" cy="1600200"/>
          </a:xfrm>
          <a:prstGeom prst="cloudCallout">
            <a:avLst>
              <a:gd name="adj1" fmla="val -209226"/>
              <a:gd name="adj2" fmla="val 18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1905000" y="1752600"/>
            <a:ext cx="2971800" cy="1905000"/>
          </a:xfrm>
          <a:prstGeom prst="cloudCallout">
            <a:avLst>
              <a:gd name="adj1" fmla="val -47207"/>
              <a:gd name="adj2" fmla="val 133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of something I can tell myself to help me feel  a bit better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r="16692" b="35719"/>
          <a:stretch/>
        </p:blipFill>
        <p:spPr bwMode="auto">
          <a:xfrm>
            <a:off x="1676400" y="946958"/>
            <a:ext cx="4648200" cy="591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3: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I had a superpower….</a:t>
            </a:r>
            <a:endParaRPr lang="en-GB" dirty="0"/>
          </a:p>
        </p:txBody>
      </p:sp>
      <p:pic>
        <p:nvPicPr>
          <p:cNvPr id="4" name="Picture 2" descr="https://d1w7fb2mkkr3kw.cloudfront.net/assets/images/book/large/9781/8490/9781849057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5610" cy="1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133600" y="2133600"/>
            <a:ext cx="6248400" cy="3200400"/>
          </a:xfrm>
          <a:prstGeom prst="cloudCallout">
            <a:avLst>
              <a:gd name="adj1" fmla="val -31131"/>
              <a:gd name="adj2" fmla="val 77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5" descr="C:\Users\barnesh\AppData\Local\Microsoft\Windows\Temporary Internet Files\Content.IE5\75PEG19S\superman-mkvsdc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61" y="4953000"/>
            <a:ext cx="1246482" cy="13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 Power </a:t>
            </a:r>
            <a:r>
              <a:rPr lang="en-GB" dirty="0" smtClean="0"/>
              <a:t>4:</a:t>
            </a:r>
            <a:endParaRPr lang="en-GB" dirty="0"/>
          </a:p>
        </p:txBody>
      </p:sp>
      <p:sp>
        <p:nvSpPr>
          <p:cNvPr id="4" name="Smiley Face 3"/>
          <p:cNvSpPr/>
          <p:nvPr/>
        </p:nvSpPr>
        <p:spPr>
          <a:xfrm>
            <a:off x="2771800" y="1916832"/>
            <a:ext cx="1584176" cy="1512168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ord 4"/>
          <p:cNvSpPr/>
          <p:nvPr/>
        </p:nvSpPr>
        <p:spPr>
          <a:xfrm rot="16949861">
            <a:off x="1223627" y="3117745"/>
            <a:ext cx="4680520" cy="1296144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lock Arc 6"/>
          <p:cNvSpPr/>
          <p:nvPr/>
        </p:nvSpPr>
        <p:spPr>
          <a:xfrm rot="8384110">
            <a:off x="2374336" y="3615904"/>
            <a:ext cx="2124236" cy="144016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2218504">
            <a:off x="2412801" y="3761846"/>
            <a:ext cx="2124236" cy="144016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228184" y="1556792"/>
            <a:ext cx="1728192" cy="2779192"/>
          </a:xfrm>
          <a:prstGeom prst="cloudCallout">
            <a:avLst>
              <a:gd name="adj1" fmla="val -152395"/>
              <a:gd name="adj2" fmla="val -21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am thinking of puppies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4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5: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TN9UIRZV\Paperball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315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71600" y="2132856"/>
            <a:ext cx="3240360" cy="130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Crumple up your worries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0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6: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827584" y="1556792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Throw away your worries</a:t>
            </a:r>
            <a:endParaRPr lang="en-GB" dirty="0"/>
          </a:p>
        </p:txBody>
      </p:sp>
      <p:pic>
        <p:nvPicPr>
          <p:cNvPr id="3074" name="Picture 2" descr="C:\Users\barnesh\AppData\Local\Microsoft\Windows\Temporary Internet Files\Content.IE5\K8KSHLQK\man-34163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99104"/>
            <a:ext cx="4134792" cy="41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7: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115616" y="1700808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worry box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KYXHEYB1\stock-photo-yellow-box-on-white-background-1660124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32" y="4581128"/>
            <a:ext cx="5269160" cy="18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6093296"/>
            <a:ext cx="4680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8: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115616" y="2132856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Push your wiggles</a:t>
            </a:r>
            <a:endParaRPr lang="en-GB" dirty="0"/>
          </a:p>
        </p:txBody>
      </p:sp>
      <p:pic>
        <p:nvPicPr>
          <p:cNvPr id="4098" name="Picture 2" descr="C:\Users\barnesh\AppData\Local\Microsoft\Windows\Temporary Internet Files\Content.IE5\TZSMMW3X\shoulder-shru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1571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nesh\AppData\Local\Microsoft\Windows\Temporary Internet Files\Content.IE5\4NJZ4CZU\Push_fac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4144">
            <a:off x="5191021" y="2818713"/>
            <a:ext cx="1852785" cy="11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arnesh\AppData\Local\Microsoft\Windows\Temporary Internet Files\Content.IE5\4NJZ4CZU\Push_fac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633" flipV="1">
            <a:off x="7205670" y="2697214"/>
            <a:ext cx="1794069" cy="12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117413" y="3645024"/>
            <a:ext cx="25478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7943825" y="3645024"/>
            <a:ext cx="25478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arnesh\AppData\Local\Microsoft\Windows\Temporary Internet Files\Content.IE5\1OPARSY0\large-stick-figure-surprised-33.3-1158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9" y="2762749"/>
            <a:ext cx="3398547" cy="40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9: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1272388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Squeeze your </a:t>
            </a:r>
            <a:r>
              <a:rPr lang="en-GB" smtClean="0"/>
              <a:t>wigglres</a:t>
            </a:r>
            <a:endParaRPr lang="en-GB"/>
          </a:p>
        </p:txBody>
      </p:sp>
      <p:pic>
        <p:nvPicPr>
          <p:cNvPr id="2051" name="Picture 3" descr="C:\Users\barnesh\AppData\Local\Microsoft\Windows\Temporary Internet Files\Content.IE5\4NJZ4CZU\large-Sign-language-S-fist-0-941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2468">
            <a:off x="3311700" y="2647447"/>
            <a:ext cx="1178135" cy="15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arnesh\AppData\Local\Microsoft\Windows\Temporary Internet Files\Content.IE5\4NJZ4CZU\large-Sign-language-S-fist-0-941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1426" flipH="1">
            <a:off x="7042172" y="2647449"/>
            <a:ext cx="1239579" cy="15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OFFICE14\Bullets\BD21294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76367"/>
            <a:ext cx="1058334" cy="10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10: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899592" y="1772816"/>
            <a:ext cx="360040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Squash your wiggles</a:t>
            </a:r>
            <a:endParaRPr lang="en-GB" dirty="0"/>
          </a:p>
        </p:txBody>
      </p:sp>
      <p:pic>
        <p:nvPicPr>
          <p:cNvPr id="3074" name="Picture 2" descr="C:\Users\barnesh\AppData\Local\Microsoft\Windows\Temporary Internet Files\Content.IE5\E4C5N3QX\Silhouette_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6249">
            <a:off x="6660230" y="3606570"/>
            <a:ext cx="1593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rnesh\AppData\Local\Microsoft\Windows\Temporary Internet Files\Content.IE5\E4C5N3QX\Silhouette_han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194" flipH="1">
            <a:off x="4798142" y="3739106"/>
            <a:ext cx="154055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11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S7Q8DQWU\pupa-73236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16826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3608" y="1988840"/>
            <a:ext cx="31683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cocoon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12</a:t>
            </a:r>
            <a:endParaRPr lang="en-GB" dirty="0"/>
          </a:p>
        </p:txBody>
      </p:sp>
      <p:pic>
        <p:nvPicPr>
          <p:cNvPr id="1026" name="Picture 2" descr="C:\Users\barnesh\AppData\Local\Microsoft\Windows\Temporary Internet Files\Content.IE5\TZSMMW3X\Italian_traffic_signs_-_fermarsi_e_dare_precedenza_-_stop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74032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7584" y="1700808"/>
            <a:ext cx="33123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Stop and count: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1,2,3,4,5,6,7,8,9,10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TZSMMW3X\euro-08_37120_l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7" y="3968915"/>
            <a:ext cx="1605558" cy="10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Superpower 13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539552" y="1988840"/>
            <a:ext cx="266429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list</a:t>
            </a:r>
            <a:endParaRPr lang="en-GB" dirty="0"/>
          </a:p>
        </p:txBody>
      </p:sp>
      <p:pic>
        <p:nvPicPr>
          <p:cNvPr id="1027" name="Picture 3" descr="C:\Users\barnesh\AppData\Local\Microsoft\Windows\Temporary Internet Files\Content.IE5\KYXHEYB1\yum_shopping_lis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23">
            <a:off x="5652120" y="1700808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I had a superpower….</a:t>
            </a:r>
            <a:endParaRPr lang="en-GB" dirty="0"/>
          </a:p>
        </p:txBody>
      </p:sp>
      <p:pic>
        <p:nvPicPr>
          <p:cNvPr id="4" name="Picture 2" descr="https://d1w7fb2mkkr3kw.cloudfront.net/assets/images/book/large/9781/8490/9781849057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5610" cy="1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133600" y="2133600"/>
            <a:ext cx="6248400" cy="3200400"/>
          </a:xfrm>
          <a:prstGeom prst="cloudCallout">
            <a:avLst>
              <a:gd name="adj1" fmla="val -31131"/>
              <a:gd name="adj2" fmla="val 77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 descr="C:\Users\barnesh\AppData\Local\Microsoft\Windows\Temporary Internet Files\Content.IE5\75PEG19S\hulk_no_lineart_by_rockmicmusic-d5m4mh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27" y="5331178"/>
            <a:ext cx="1370410" cy="10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Super power 14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yourself to a happy place inside</a:t>
            </a:r>
            <a:endParaRPr lang="en-GB" dirty="0"/>
          </a:p>
        </p:txBody>
      </p:sp>
      <p:pic>
        <p:nvPicPr>
          <p:cNvPr id="1028" name="Picture 4" descr="C:\Users\barnesh\AppData\Local\Microsoft\Windows\Temporary Internet Files\Content.IE5\QOFC3OAZ\The_Pupp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8666"/>
            <a:ext cx="3762164" cy="25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nesh\AppData\Local\Microsoft\Windows\Temporary Internet Files\Content.IE5\K8KSHLQK\teacup-yorkie-puppi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608064" cy="32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nesh\AppData\Local\Microsoft\Windows\Temporary Internet Files\Content.IE5\IW58J9RI\Adorable Golden Retriever Puppies in the Snow!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92545" cy="27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 Power 15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827584" y="2276872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yourself a head massage</a:t>
            </a:r>
            <a:endParaRPr lang="en-GB" dirty="0"/>
          </a:p>
        </p:txBody>
      </p:sp>
      <p:pic>
        <p:nvPicPr>
          <p:cNvPr id="2052" name="Picture 4" descr="C:\Users\barnesh\AppData\Local\Microsoft\Windows\Temporary Internet Files\Content.IE5\IW58J9RI\back-ren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2293"/>
            <a:ext cx="5582872" cy="43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I had a superpower….</a:t>
            </a:r>
            <a:endParaRPr lang="en-GB" dirty="0"/>
          </a:p>
        </p:txBody>
      </p:sp>
      <p:pic>
        <p:nvPicPr>
          <p:cNvPr id="4" name="Picture 2" descr="https://d1w7fb2mkkr3kw.cloudfront.net/assets/images/book/large/9781/8490/9781849057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5610" cy="1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133600" y="2133600"/>
            <a:ext cx="6248400" cy="3200400"/>
          </a:xfrm>
          <a:prstGeom prst="cloudCallout">
            <a:avLst>
              <a:gd name="adj1" fmla="val -31131"/>
              <a:gd name="adj2" fmla="val 77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Super target: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3733800"/>
            <a:ext cx="3833308" cy="2098829"/>
          </a:xfrm>
        </p:spPr>
        <p:txBody>
          <a:bodyPr/>
          <a:lstStyle/>
          <a:p>
            <a:r>
              <a:rPr lang="en-GB" dirty="0" smtClean="0"/>
              <a:t>I can cope with challenging situations by using my superpowers!</a:t>
            </a:r>
            <a:endParaRPr lang="en-GB" dirty="0"/>
          </a:p>
        </p:txBody>
      </p:sp>
      <p:pic>
        <p:nvPicPr>
          <p:cNvPr id="4" name="Picture 2" descr="https://d1w7fb2mkkr3kw.cloudfront.net/assets/images/book/large/9781/8490/9781849057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2562"/>
            <a:ext cx="3114741" cy="44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Superhero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2918908" cy="724348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Meet the pupils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2" descr="https://d1w7fb2mkkr3kw.cloudfront.net/assets/images/book/large/9781/8490/9781849057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057341" cy="15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733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Happy Harry</a:t>
            </a:r>
          </a:p>
          <a:p>
            <a:endParaRPr lang="en-GB" dirty="0"/>
          </a:p>
          <a:p>
            <a:r>
              <a:rPr lang="en-GB" dirty="0" smtClean="0"/>
              <a:t>Lightning Lizzy</a:t>
            </a:r>
          </a:p>
          <a:p>
            <a:endParaRPr lang="en-GB" dirty="0"/>
          </a:p>
          <a:p>
            <a:r>
              <a:rPr lang="en-GB" dirty="0" smtClean="0"/>
              <a:t>Stretchy Sue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4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Harry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233107" cy="3508977"/>
          </a:xfrm>
        </p:spPr>
        <p:txBody>
          <a:bodyPr/>
          <a:lstStyle/>
          <a:p>
            <a:r>
              <a:rPr lang="en-GB" dirty="0" smtClean="0"/>
              <a:t>He finds it hard to be calm and happy when things don’t go his way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36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 is a bit like me because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Lightning Lizzy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156908" cy="3508977"/>
          </a:xfrm>
        </p:spPr>
        <p:txBody>
          <a:bodyPr/>
          <a:lstStyle/>
          <a:p>
            <a:r>
              <a:rPr lang="en-GB" dirty="0" smtClean="0"/>
              <a:t>She finds it hard to slow down a bit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Stretchy 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18908" cy="3508977"/>
          </a:xfrm>
        </p:spPr>
        <p:txBody>
          <a:bodyPr/>
          <a:lstStyle/>
          <a:p>
            <a:r>
              <a:rPr lang="en-GB" dirty="0" smtClean="0"/>
              <a:t>She finds it difficult to  be flexible when she has to do something someone else's way or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173</TotalTime>
  <Words>324</Words>
  <Application>Microsoft Office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Comic Sans MS</vt:lpstr>
      <vt:lpstr>Courier New</vt:lpstr>
      <vt:lpstr>Times New Roman</vt:lpstr>
      <vt:lpstr>Trebuchet MS</vt:lpstr>
      <vt:lpstr>Verdana</vt:lpstr>
      <vt:lpstr>Wingdings 2</vt:lpstr>
      <vt:lpstr>Winter</vt:lpstr>
      <vt:lpstr>Superpowers</vt:lpstr>
      <vt:lpstr>If I had a superpower….</vt:lpstr>
      <vt:lpstr>If I had a superpower….</vt:lpstr>
      <vt:lpstr>If I had a superpower….</vt:lpstr>
      <vt:lpstr>My Super target:</vt:lpstr>
      <vt:lpstr>Superhero School</vt:lpstr>
      <vt:lpstr>Happy Harry</vt:lpstr>
      <vt:lpstr>Lightning Lizzy</vt:lpstr>
      <vt:lpstr>Stretchy Sue</vt:lpstr>
      <vt:lpstr>Superpowers</vt:lpstr>
      <vt:lpstr>Being a detective</vt:lpstr>
      <vt:lpstr>What I know about myself…</vt:lpstr>
      <vt:lpstr>PowerPoint Presentation</vt:lpstr>
      <vt:lpstr>Using Superpowers to sort Frustration</vt:lpstr>
      <vt:lpstr>Superpower 1.  take a deep breath</vt:lpstr>
      <vt:lpstr>Close your eyes and think of blowing bubbles</vt:lpstr>
      <vt:lpstr>Superpower 2:  make a mantra</vt:lpstr>
      <vt:lpstr>Think of something I can tell myself to help me feel  a bit better</vt:lpstr>
      <vt:lpstr>Super Power 3:</vt:lpstr>
      <vt:lpstr>Super Power 4:</vt:lpstr>
      <vt:lpstr>Super Power 5:</vt:lpstr>
      <vt:lpstr>Super Power 6:</vt:lpstr>
      <vt:lpstr>Super Power 7:</vt:lpstr>
      <vt:lpstr>Super Power 8:</vt:lpstr>
      <vt:lpstr>Super Power 9:</vt:lpstr>
      <vt:lpstr>Super Power 10:</vt:lpstr>
      <vt:lpstr>Super Power 11</vt:lpstr>
      <vt:lpstr>Super Power 12</vt:lpstr>
      <vt:lpstr>Superpower 13</vt:lpstr>
      <vt:lpstr>Super power 14</vt:lpstr>
      <vt:lpstr>Super Power 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Superpowers</dc:title>
  <dc:creator>Hazel Barnes</dc:creator>
  <cp:lastModifiedBy>Atherton, Chris</cp:lastModifiedBy>
  <cp:revision>25</cp:revision>
  <dcterms:created xsi:type="dcterms:W3CDTF">2006-08-16T00:00:00Z</dcterms:created>
  <dcterms:modified xsi:type="dcterms:W3CDTF">2019-03-28T11:28:05Z</dcterms:modified>
</cp:coreProperties>
</file>