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5C12-EAD0-47FE-A3FF-08D0E1964D62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4210A-5F79-4FFE-8DA5-103C75393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70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4210A-5F79-4FFE-8DA5-103C75393F1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04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600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worry box </a:t>
            </a: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50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131127" y="2083955"/>
            <a:ext cx="1524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5334000" y="1143000"/>
            <a:ext cx="1524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590800" y="1796473"/>
            <a:ext cx="762000" cy="574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257800" y="2590800"/>
            <a:ext cx="6096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648200" y="22860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914400" y="514928"/>
            <a:ext cx="1828800" cy="1828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7508009" y="3607955"/>
            <a:ext cx="1524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2410690" y="3737265"/>
            <a:ext cx="1524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581890" y="2667000"/>
            <a:ext cx="1524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029200" y="3737265"/>
            <a:ext cx="1524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6781800" y="2038350"/>
            <a:ext cx="1524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                                                                                                         </a:t>
            </a:r>
            <a:endParaRPr lang="en-GB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86001" y="2286000"/>
            <a:ext cx="457199" cy="148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48400" y="2667000"/>
            <a:ext cx="1295400" cy="18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83481" y="2590800"/>
            <a:ext cx="550719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4"/>
          </p:cNvCxnSpPr>
          <p:nvPr/>
        </p:nvCxnSpPr>
        <p:spPr>
          <a:xfrm flipH="1">
            <a:off x="1066800" y="2343728"/>
            <a:ext cx="762000" cy="323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57550" y="2667000"/>
            <a:ext cx="1466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NAME OF PERSON</a:t>
            </a:r>
            <a:endParaRPr lang="en-GB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1343890" y="981670"/>
            <a:ext cx="11707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Happy but worry a lot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744680" y="2960132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I don’t </a:t>
            </a:r>
            <a:r>
              <a:rPr lang="en-GB" dirty="0" smtClean="0"/>
              <a:t>….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2686050" y="417609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</a:t>
            </a: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5486400" y="158183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Get angry sometimes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438775" y="425977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….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7010400" y="2286000"/>
            <a:ext cx="1259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7640203" y="3852933"/>
            <a:ext cx="1391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8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343570"/>
              </p:ext>
            </p:extLst>
          </p:nvPr>
        </p:nvGraphicFramePr>
        <p:xfrm>
          <a:off x="822325" y="1100138"/>
          <a:ext cx="752157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675"/>
                <a:gridCol w="5295901"/>
              </a:tblGrid>
              <a:tr h="347662">
                <a:tc>
                  <a:txBody>
                    <a:bodyPr/>
                    <a:lstStyle/>
                    <a:p>
                      <a:r>
                        <a:rPr lang="en-GB" dirty="0" smtClean="0"/>
                        <a:t>How are things?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are you really pleased with at the moment?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Why do you think Mine Craft is good for you?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is not going so well for you?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Why do you think the work is boring?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do you think would help you?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3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10058400" cy="548640"/>
          </a:xfrm>
        </p:spPr>
        <p:txBody>
          <a:bodyPr/>
          <a:lstStyle/>
          <a:p>
            <a:r>
              <a:rPr lang="en-GB" sz="2400" dirty="0" smtClean="0"/>
              <a:t>If I WOKE UP TOMORROW AND ALL MY WORRIES WERE GONE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I wake up I notice that all my worries about school have gone.</a:t>
            </a:r>
          </a:p>
          <a:p>
            <a:r>
              <a:rPr lang="en-GB" dirty="0" smtClean="0"/>
              <a:t>When I get to school I see I will have fun </a:t>
            </a:r>
            <a:r>
              <a:rPr lang="en-GB" dirty="0" smtClean="0"/>
              <a:t>……</a:t>
            </a:r>
            <a:endParaRPr lang="en-GB" dirty="0" smtClean="0"/>
          </a:p>
          <a:p>
            <a:r>
              <a:rPr lang="en-GB" dirty="0" smtClean="0"/>
              <a:t>At break time I play with my friends in the playground and feel </a:t>
            </a:r>
            <a:r>
              <a:rPr lang="en-GB" dirty="0" smtClean="0"/>
              <a:t>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3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213328"/>
              </p:ext>
            </p:extLst>
          </p:nvPr>
        </p:nvGraphicFramePr>
        <p:xfrm>
          <a:off x="1524000" y="1397000"/>
          <a:ext cx="6096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1816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People calling me names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Thinking I </a:t>
                      </a:r>
                      <a:r>
                        <a:rPr lang="en-GB" dirty="0" smtClean="0"/>
                        <a:t>can’t </a:t>
                      </a:r>
                      <a:r>
                        <a:rPr lang="en-GB" dirty="0" smtClean="0"/>
                        <a:t>do something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When I have to stop playing </a:t>
                      </a:r>
                      <a:r>
                        <a:rPr lang="en-GB" dirty="0" smtClean="0"/>
                        <a:t>_____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5689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When its time for school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_____ </a:t>
                      </a:r>
                      <a:r>
                        <a:rPr lang="en-GB" dirty="0" smtClean="0"/>
                        <a:t>being annoying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When things change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barnesh\AppData\Local\Microsoft\Windows\Temporary Internet Files\Content.IE5\75PEG19S\22161-Clipart-Illustration-Of-A-Yellow-Emoticon-Face-With-A-Frown-Gritting-Its-Teeth-And-Sweating-While-Stressing-Ou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530698" y="1371600"/>
            <a:ext cx="9076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barnesh\AppData\Local\Microsoft\Windows\Temporary Internet Files\Content.IE5\75PEG19S\22161-Clipart-Illustration-Of-A-Yellow-Emoticon-Face-With-A-Frown-Gritting-Its-Teeth-And-Sweating-While-Stressing-Ou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575492" y="3352800"/>
            <a:ext cx="9076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barnesh\AppData\Local\Microsoft\Windows\Temporary Internet Files\Content.IE5\75PEG19S\22161-Clipart-Illustration-Of-A-Yellow-Emoticon-Face-With-A-Frown-Gritting-Its-Teeth-And-Sweating-While-Stressing-Ou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530698" y="3962400"/>
            <a:ext cx="9076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barnesh\AppData\Local\Microsoft\Windows\Temporary Internet Files\Content.IE5\75PEG19S\22161-Clipart-Illustration-Of-A-Yellow-Emoticon-Face-With-A-Frown-Gritting-Its-Teeth-And-Sweating-While-Stressing-Ou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600720" y="4648200"/>
            <a:ext cx="9076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barnesh\AppData\Local\Microsoft\Windows\Temporary Internet Files\Content.IE5\75PEG19S\22161-Clipart-Illustration-Of-A-Yellow-Emoticon-Face-With-A-Frown-Gritting-Its-Teeth-And-Sweating-While-Stressing-Ou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556442" y="2038352"/>
            <a:ext cx="9076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barnesh\AppData\Local\Microsoft\Windows\Temporary Internet Files\Content.IE5\75PEG19S\22161-Clipart-Illustration-Of-A-Yellow-Emoticon-Face-With-A-Frown-Gritting-Its-Teeth-And-Sweating-While-Stressing-Out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527863" y="2743200"/>
            <a:ext cx="907699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7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when Stress is useful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597814"/>
              </p:ext>
            </p:extLst>
          </p:nvPr>
        </p:nvGraphicFramePr>
        <p:xfrm>
          <a:off x="1524000" y="1397000"/>
          <a:ext cx="60960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1816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Opening presents </a:t>
                      </a:r>
                      <a:r>
                        <a:rPr lang="en-GB" baseline="0" dirty="0" smtClean="0"/>
                        <a:t>on birthday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Learning to ride</a:t>
                      </a:r>
                      <a:r>
                        <a:rPr lang="en-GB" baseline="0" dirty="0" smtClean="0"/>
                        <a:t> a horse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751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Playing a game</a:t>
                      </a:r>
                      <a:r>
                        <a:rPr lang="en-GB" baseline="0" dirty="0" smtClean="0"/>
                        <a:t> and trying my best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5689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Joining in a conversation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Getting ready to go horse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riding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34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happens when I worry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966747"/>
              </p:ext>
            </p:extLst>
          </p:nvPr>
        </p:nvGraphicFramePr>
        <p:xfrm>
          <a:off x="914400" y="1045210"/>
          <a:ext cx="76200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275"/>
                <a:gridCol w="13557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worry about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/>
                        <a:t>everything (always, often, sometimes, never)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cant concentrate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It</a:t>
                      </a:r>
                      <a:r>
                        <a:rPr lang="en-GB" baseline="0" dirty="0" smtClean="0"/>
                        <a:t> makes me feel sick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It gives me a tummy ache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cant get</a:t>
                      </a:r>
                      <a:r>
                        <a:rPr lang="en-GB" baseline="0" dirty="0" smtClean="0"/>
                        <a:t> to sleep at night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wake up really early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feel all jittery inside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get</a:t>
                      </a:r>
                      <a:r>
                        <a:rPr lang="en-GB" baseline="0" dirty="0" smtClean="0"/>
                        <a:t> headaches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think I’m</a:t>
                      </a:r>
                      <a:r>
                        <a:rPr lang="en-GB" baseline="0" dirty="0" smtClean="0"/>
                        <a:t> stupid and no good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r>
                        <a:rPr lang="en-GB" baseline="0" dirty="0" smtClean="0"/>
                        <a:t> cant relax and enjoy myself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want</a:t>
                      </a:r>
                      <a:r>
                        <a:rPr lang="en-GB" baseline="0" dirty="0" smtClean="0"/>
                        <a:t> to hide it away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It goes around and around in my head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eat too much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</a:t>
                      </a:r>
                      <a:r>
                        <a:rPr lang="en-GB" baseline="0" dirty="0" smtClean="0"/>
                        <a:t> don’t feel hungry at 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blame myself for</a:t>
                      </a:r>
                      <a:r>
                        <a:rPr lang="en-GB" baseline="0" dirty="0" smtClean="0"/>
                        <a:t> everything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4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Spotting a </a:t>
            </a:r>
            <a:r>
              <a:rPr lang="en-GB" dirty="0" smtClean="0"/>
              <a:t>trigger – example, please edit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280184"/>
              </p:ext>
            </p:extLst>
          </p:nvPr>
        </p:nvGraphicFramePr>
        <p:xfrm>
          <a:off x="822325" y="1100138"/>
          <a:ext cx="752157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788"/>
                <a:gridCol w="37607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Trigger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Calling me names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Effect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Want to miss school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Wrong</a:t>
                      </a:r>
                      <a:r>
                        <a:rPr lang="en-GB" baseline="0" dirty="0" smtClean="0"/>
                        <a:t> choice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Miss</a:t>
                      </a:r>
                      <a:r>
                        <a:rPr lang="en-GB" baseline="0" dirty="0" smtClean="0"/>
                        <a:t> school or call name back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Right</a:t>
                      </a:r>
                      <a:r>
                        <a:rPr lang="en-GB" baseline="0" dirty="0" smtClean="0"/>
                        <a:t> choice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Tell teacher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     </a:t>
                      </a:r>
                      <a:r>
                        <a:rPr lang="en-GB" baseline="0" dirty="0" smtClean="0"/>
                        <a:t>    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Go find an</a:t>
                      </a:r>
                      <a:r>
                        <a:rPr lang="en-GB" baseline="0" dirty="0" smtClean="0"/>
                        <a:t> adult and tell them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990600" y="25908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</a:t>
            </a:r>
            <a:r>
              <a:rPr lang="en-GB" dirty="0" smtClean="0"/>
              <a:t>stress – example , please edit to suit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33525" y="4876800"/>
            <a:ext cx="5638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638300" y="1003095"/>
            <a:ext cx="5200650" cy="3873705"/>
          </a:xfrm>
          <a:custGeom>
            <a:avLst/>
            <a:gdLst>
              <a:gd name="connsiteX0" fmla="*/ 0 w 5200650"/>
              <a:gd name="connsiteY0" fmla="*/ 3816555 h 3873705"/>
              <a:gd name="connsiteX1" fmla="*/ 219075 w 5200650"/>
              <a:gd name="connsiteY1" fmla="*/ 2644980 h 3873705"/>
              <a:gd name="connsiteX2" fmla="*/ 828675 w 5200650"/>
              <a:gd name="connsiteY2" fmla="*/ 1578180 h 3873705"/>
              <a:gd name="connsiteX3" fmla="*/ 2228850 w 5200650"/>
              <a:gd name="connsiteY3" fmla="*/ 63705 h 3873705"/>
              <a:gd name="connsiteX4" fmla="*/ 4029075 w 5200650"/>
              <a:gd name="connsiteY4" fmla="*/ 425655 h 3873705"/>
              <a:gd name="connsiteX5" fmla="*/ 4810125 w 5200650"/>
              <a:gd name="connsiteY5" fmla="*/ 1721055 h 3873705"/>
              <a:gd name="connsiteX6" fmla="*/ 5200650 w 5200650"/>
              <a:gd name="connsiteY6" fmla="*/ 3873705 h 387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00650" h="3873705">
                <a:moveTo>
                  <a:pt x="0" y="3816555"/>
                </a:moveTo>
                <a:cubicBezTo>
                  <a:pt x="40481" y="3417298"/>
                  <a:pt x="80963" y="3018042"/>
                  <a:pt x="219075" y="2644980"/>
                </a:cubicBezTo>
                <a:cubicBezTo>
                  <a:pt x="357187" y="2271918"/>
                  <a:pt x="493713" y="2008392"/>
                  <a:pt x="828675" y="1578180"/>
                </a:cubicBezTo>
                <a:cubicBezTo>
                  <a:pt x="1163637" y="1147968"/>
                  <a:pt x="1695450" y="255792"/>
                  <a:pt x="2228850" y="63705"/>
                </a:cubicBezTo>
                <a:cubicBezTo>
                  <a:pt x="2762250" y="-128382"/>
                  <a:pt x="3598863" y="149430"/>
                  <a:pt x="4029075" y="425655"/>
                </a:cubicBezTo>
                <a:cubicBezTo>
                  <a:pt x="4459287" y="701880"/>
                  <a:pt x="4614863" y="1146380"/>
                  <a:pt x="4810125" y="1721055"/>
                </a:cubicBezTo>
                <a:cubicBezTo>
                  <a:pt x="5005388" y="2295730"/>
                  <a:pt x="5075238" y="3529218"/>
                  <a:pt x="5200650" y="38737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219200" y="140611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Happy and busy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27432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Very laid back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028825" y="322254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Bit bored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048000" y="685800"/>
            <a:ext cx="18288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048000" y="97452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 do my best work around here</a:t>
            </a:r>
            <a:endParaRPr lang="en-GB" dirty="0"/>
          </a:p>
        </p:txBody>
      </p:sp>
      <p:sp>
        <p:nvSpPr>
          <p:cNvPr id="18" name="Left Arrow 17"/>
          <p:cNvSpPr/>
          <p:nvPr/>
        </p:nvSpPr>
        <p:spPr>
          <a:xfrm rot="19902584">
            <a:off x="6798563" y="2198801"/>
            <a:ext cx="609600" cy="42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Left Arrow 18"/>
          <p:cNvSpPr/>
          <p:nvPr/>
        </p:nvSpPr>
        <p:spPr>
          <a:xfrm rot="19984942">
            <a:off x="7026033" y="2654247"/>
            <a:ext cx="609600" cy="42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Left Arrow 19"/>
          <p:cNvSpPr/>
          <p:nvPr/>
        </p:nvSpPr>
        <p:spPr>
          <a:xfrm rot="19877633">
            <a:off x="7291880" y="2987182"/>
            <a:ext cx="609600" cy="42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Left Arrow 20"/>
          <p:cNvSpPr/>
          <p:nvPr/>
        </p:nvSpPr>
        <p:spPr>
          <a:xfrm rot="19696055">
            <a:off x="7394090" y="3312969"/>
            <a:ext cx="609600" cy="42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Left Arrow 24"/>
          <p:cNvSpPr/>
          <p:nvPr/>
        </p:nvSpPr>
        <p:spPr>
          <a:xfrm rot="19902584">
            <a:off x="6595873" y="1709835"/>
            <a:ext cx="609600" cy="42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 rot="19889496">
            <a:off x="5575149" y="2139403"/>
            <a:ext cx="107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fidget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 rot="20058014">
            <a:off x="5113324" y="2758273"/>
            <a:ext cx="1796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to bite nail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 rot="20359699">
            <a:off x="5409725" y="3103800"/>
            <a:ext cx="1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Pace about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 rot="20381584">
            <a:off x="5324335" y="368217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Clench jaw 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 rot="19686154">
            <a:off x="5798174" y="3974106"/>
            <a:ext cx="155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Shouting</a:t>
            </a:r>
            <a:endParaRPr lang="en-GB" dirty="0"/>
          </a:p>
        </p:txBody>
      </p:sp>
      <p:sp>
        <p:nvSpPr>
          <p:cNvPr id="33" name="Right Triangle 32"/>
          <p:cNvSpPr/>
          <p:nvPr/>
        </p:nvSpPr>
        <p:spPr>
          <a:xfrm rot="9789202">
            <a:off x="5767958" y="4473002"/>
            <a:ext cx="2559899" cy="791730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900673" y="4454009"/>
            <a:ext cx="1439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 hit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People who help me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93818"/>
              </p:ext>
            </p:extLst>
          </p:nvPr>
        </p:nvGraphicFramePr>
        <p:xfrm>
          <a:off x="1524000" y="1371600"/>
          <a:ext cx="6096000" cy="264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4267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They help me by….</a:t>
                      </a:r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165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63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I feel anxious</a:t>
            </a:r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 need help to calm down by being in a quiet room and sitting quietly, trying to calm myself down by deep breathing , occupy myself with some thing like marble run or </a:t>
            </a:r>
            <a:r>
              <a:rPr lang="en-GB" dirty="0"/>
              <a:t>S</a:t>
            </a:r>
            <a:r>
              <a:rPr lang="en-GB" dirty="0" smtClean="0"/>
              <a:t>udoku until I’m calm enough to talk about it    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 can get it by asking for help or saying I really need the </a:t>
            </a:r>
            <a:r>
              <a:rPr lang="en-GB" smtClean="0"/>
              <a:t>quiet room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19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Contents:  Worry Box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Making a work doc</a:t>
            </a:r>
          </a:p>
          <a:p>
            <a:r>
              <a:rPr lang="en-GB" dirty="0" smtClean="0"/>
              <a:t>All about me</a:t>
            </a:r>
          </a:p>
          <a:p>
            <a:r>
              <a:rPr lang="en-GB" dirty="0" smtClean="0"/>
              <a:t>My emotional brain (Worry Box)</a:t>
            </a:r>
          </a:p>
          <a:p>
            <a:r>
              <a:rPr lang="en-GB" dirty="0" smtClean="0"/>
              <a:t>Stress</a:t>
            </a:r>
          </a:p>
          <a:p>
            <a:r>
              <a:rPr lang="en-GB" dirty="0" smtClean="0"/>
              <a:t>Spotting a trigger</a:t>
            </a:r>
          </a:p>
          <a:p>
            <a:r>
              <a:rPr lang="en-GB" dirty="0" smtClean="0"/>
              <a:t>Getting support</a:t>
            </a:r>
          </a:p>
          <a:p>
            <a:r>
              <a:rPr lang="en-GB" dirty="0" smtClean="0"/>
              <a:t>Being healthy</a:t>
            </a:r>
          </a:p>
          <a:p>
            <a:r>
              <a:rPr lang="en-GB" dirty="0" smtClean="0"/>
              <a:t>Speaking out</a:t>
            </a:r>
          </a:p>
          <a:p>
            <a:r>
              <a:rPr lang="en-GB" dirty="0" smtClean="0"/>
              <a:t>Think peaceful thoughts</a:t>
            </a:r>
          </a:p>
          <a:p>
            <a:r>
              <a:rPr lang="en-GB" dirty="0" smtClean="0"/>
              <a:t>Relax</a:t>
            </a:r>
          </a:p>
          <a:p>
            <a:r>
              <a:rPr lang="en-GB" dirty="0" smtClean="0"/>
              <a:t>Getting organised</a:t>
            </a:r>
          </a:p>
          <a:p>
            <a:r>
              <a:rPr lang="en-GB" dirty="0" smtClean="0"/>
              <a:t>How did I do?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7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Calming down sequence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3825240" cy="357984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dirty="0" smtClean="0"/>
              <a:t>Sit down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Quiet for 5 minutes – sand timer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Calming activity (marble run. Sudoku)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Time to talk about it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Make a plan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Make it better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422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760"/>
            <a:ext cx="8153400" cy="548640"/>
          </a:xfrm>
        </p:spPr>
        <p:txBody>
          <a:bodyPr/>
          <a:lstStyle/>
          <a:p>
            <a:r>
              <a:rPr lang="en-GB" dirty="0" smtClean="0"/>
              <a:t>Summer holidays: wonders and worries?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43000"/>
            <a:ext cx="7520940" cy="353747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209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Being Healthy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2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help me…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stay calmer, feel better, think more clearly,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99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Some people’s worry boxes shout louder than others…</a:t>
            </a:r>
          </a:p>
        </p:txBody>
      </p:sp>
      <p:pic>
        <p:nvPicPr>
          <p:cNvPr id="3074" name="Picture 2" descr="C:\Users\barnesh\AppData\Local\Microsoft\Windows\Temporary Internet Files\Content.IE5\ZDWPG28S\open-box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2853746" cy="275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barnesh\AppData\Local\Microsoft\Windows\Temporary Internet Files\Content.IE5\KUQJFA80\377px-Microphone_slant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4590">
            <a:off x="5070091" y="2216680"/>
            <a:ext cx="1905000" cy="173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barnesh\AppData\Local\Microsoft\Windows\Temporary Internet Files\Content.IE5\ZDWPG28S\Ringing-Ears-Loud-Music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831" y="3083278"/>
            <a:ext cx="7429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barnesh\AppData\Local\Microsoft\Windows\Temporary Internet Files\Content.IE5\QJ5HJ2Y5\plaquinhas-divertidas-emoji-emoticons-do-whatsapp-20934-MLB20200866557_112014-O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81400"/>
            <a:ext cx="1447799" cy="144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0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All about me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53498"/>
              </p:ext>
            </p:extLst>
          </p:nvPr>
        </p:nvGraphicFramePr>
        <p:xfrm>
          <a:off x="685800" y="1219200"/>
          <a:ext cx="7772400" cy="393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945"/>
                <a:gridCol w="5926455"/>
              </a:tblGrid>
              <a:tr h="685800">
                <a:tc>
                  <a:txBody>
                    <a:bodyPr/>
                    <a:lstStyle/>
                    <a:p>
                      <a:r>
                        <a:rPr lang="en-GB" dirty="0" smtClean="0"/>
                        <a:t>Mum worries about…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…</a:t>
                      </a:r>
                      <a:endParaRPr lang="en-GB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Dad worries about…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…..</a:t>
                      </a:r>
                      <a:endParaRPr lang="en-GB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BROTHER/SISTER worries </a:t>
                      </a:r>
                      <a:r>
                        <a:rPr lang="en-GB" dirty="0" smtClean="0"/>
                        <a:t>about 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….</a:t>
                      </a:r>
                      <a:endParaRPr lang="en-GB" dirty="0"/>
                    </a:p>
                  </a:txBody>
                  <a:tcPr/>
                </a:tc>
              </a:tr>
              <a:tr h="1569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 worry about..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15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All about me:  I worry about…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101867"/>
              </p:ext>
            </p:extLst>
          </p:nvPr>
        </p:nvGraphicFramePr>
        <p:xfrm>
          <a:off x="457200" y="1981200"/>
          <a:ext cx="8229600" cy="4240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30"/>
                <a:gridCol w="6275070"/>
              </a:tblGrid>
              <a:tr h="1207394">
                <a:tc>
                  <a:txBody>
                    <a:bodyPr/>
                    <a:lstStyle/>
                    <a:p>
                      <a:r>
                        <a:rPr lang="en-GB" dirty="0" smtClean="0"/>
                        <a:t>If I am </a:t>
                      </a:r>
                      <a:r>
                        <a:rPr lang="en-GB" dirty="0" smtClean="0"/>
                        <a:t>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89665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5696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1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Logical Brain AND emotional brain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2758440" cy="3579849"/>
          </a:xfrm>
        </p:spPr>
        <p:txBody>
          <a:bodyPr/>
          <a:lstStyle/>
          <a:p>
            <a:r>
              <a:rPr lang="en-GB" dirty="0" smtClean="0"/>
              <a:t>Remembering things</a:t>
            </a:r>
          </a:p>
          <a:p>
            <a:r>
              <a:rPr lang="en-GB" dirty="0" smtClean="0"/>
              <a:t>Learning things</a:t>
            </a:r>
          </a:p>
          <a:p>
            <a:r>
              <a:rPr lang="en-GB" dirty="0" smtClean="0"/>
              <a:t>And thinking things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1295400"/>
            <a:ext cx="2895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Good at feelings	</a:t>
            </a:r>
          </a:p>
          <a:p>
            <a:r>
              <a:rPr lang="en-GB" dirty="0" smtClean="0"/>
              <a:t>Worrying</a:t>
            </a:r>
          </a:p>
          <a:p>
            <a:r>
              <a:rPr lang="en-GB" dirty="0" smtClean="0"/>
              <a:t>And telling our logical brain</a:t>
            </a:r>
          </a:p>
          <a:p>
            <a:r>
              <a:rPr lang="en-GB" dirty="0" smtClean="0"/>
              <a:t>if things are safe or not							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94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Worry box (Emotional Brain)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2987040" cy="3579849"/>
          </a:xfrm>
        </p:spPr>
        <p:txBody>
          <a:bodyPr/>
          <a:lstStyle/>
          <a:p>
            <a:r>
              <a:rPr lang="en-GB" dirty="0" smtClean="0"/>
              <a:t>Laid back - quiet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13716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Loud worry box- Logical brain can’t think</a:t>
            </a:r>
          </a:p>
          <a:p>
            <a:endParaRPr lang="en-GB" dirty="0"/>
          </a:p>
          <a:p>
            <a:r>
              <a:rPr lang="en-GB" dirty="0" smtClean="0"/>
              <a:t>Missing </a:t>
            </a:r>
            <a:r>
              <a:rPr lang="en-GB" dirty="0" err="1" smtClean="0"/>
              <a:t>french</a:t>
            </a:r>
            <a:endParaRPr lang="en-GB" dirty="0" smtClean="0"/>
          </a:p>
          <a:p>
            <a:r>
              <a:rPr lang="en-GB" dirty="0" smtClean="0"/>
              <a:t>I wont know the learning they have been teaching when I have been away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 our WORRY boxes to be quieter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/>
              <a:t>stay calmer, feel better, think more clearly,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1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150</TotalTime>
  <Words>632</Words>
  <Application>Microsoft Office PowerPoint</Application>
  <PresentationFormat>On-screen Show (4:3)</PresentationFormat>
  <Paragraphs>137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Angles</vt:lpstr>
      <vt:lpstr>The worry box </vt:lpstr>
      <vt:lpstr>Contents:  Worry Box</vt:lpstr>
      <vt:lpstr>To help me…</vt:lpstr>
      <vt:lpstr>Some people’s worry boxes shout louder than others…</vt:lpstr>
      <vt:lpstr>All about me</vt:lpstr>
      <vt:lpstr>All about me:  I worry about…</vt:lpstr>
      <vt:lpstr>Logical Brain AND emotional brain</vt:lpstr>
      <vt:lpstr>Worry box (Emotional Brain)</vt:lpstr>
      <vt:lpstr>Train our WORRY boxes to be quieter</vt:lpstr>
      <vt:lpstr>PowerPoint Presentation</vt:lpstr>
      <vt:lpstr>PowerPoint Presentation</vt:lpstr>
      <vt:lpstr>If I WOKE UP TOMORROW AND ALL MY WORRIES WERE GONE</vt:lpstr>
      <vt:lpstr>Stress</vt:lpstr>
      <vt:lpstr> when Stress is useful</vt:lpstr>
      <vt:lpstr>What happens when I worry</vt:lpstr>
      <vt:lpstr>Spotting a trigger – example, please edit</vt:lpstr>
      <vt:lpstr>My stress – example , please edit to suit</vt:lpstr>
      <vt:lpstr>People who help me</vt:lpstr>
      <vt:lpstr>Getting support</vt:lpstr>
      <vt:lpstr>Calming down sequence</vt:lpstr>
      <vt:lpstr>Summer holidays: wonders and worries?</vt:lpstr>
      <vt:lpstr>Being Healthy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worry box </dc:title>
  <dc:creator>Hazel Barnes</dc:creator>
  <cp:lastModifiedBy>Hazel Barnes</cp:lastModifiedBy>
  <cp:revision>23</cp:revision>
  <dcterms:created xsi:type="dcterms:W3CDTF">2006-08-16T00:00:00Z</dcterms:created>
  <dcterms:modified xsi:type="dcterms:W3CDTF">2017-11-03T15:04:03Z</dcterms:modified>
</cp:coreProperties>
</file>