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64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7167-4391-4374-885A-300829E10203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3A630-3A31-4A39-8C45-85ABF117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1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……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High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7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visitor from </a:t>
            </a:r>
            <a:r>
              <a:rPr lang="en-GB" dirty="0" smtClean="0">
                <a:solidFill>
                  <a:srgbClr val="92D050"/>
                </a:solidFill>
              </a:rPr>
              <a:t>….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61456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Where:</a:t>
            </a:r>
            <a:r>
              <a:rPr lang="en-GB" sz="2800" dirty="0"/>
              <a:t> </a:t>
            </a:r>
            <a:r>
              <a:rPr lang="en-GB" sz="2800" dirty="0" smtClean="0"/>
              <a:t>in my class </a:t>
            </a:r>
          </a:p>
          <a:p>
            <a:r>
              <a:rPr lang="en-GB" sz="2800" dirty="0" smtClean="0"/>
              <a:t>When: </a:t>
            </a:r>
            <a:r>
              <a:rPr lang="en-GB" sz="2800" dirty="0" smtClean="0"/>
              <a:t>Why</a:t>
            </a:r>
            <a:r>
              <a:rPr lang="en-GB" sz="2800" dirty="0" smtClean="0"/>
              <a:t>:  my new high school getting to know me</a:t>
            </a:r>
          </a:p>
          <a:p>
            <a:r>
              <a:rPr lang="en-GB" sz="2800" dirty="0" smtClean="0"/>
              <a:t>Who:  </a:t>
            </a:r>
          </a:p>
          <a:p>
            <a:r>
              <a:rPr lang="en-GB" sz="2800" dirty="0" smtClean="0"/>
              <a:t>How many times</a:t>
            </a:r>
            <a:r>
              <a:rPr lang="en-GB" sz="2800" dirty="0" smtClean="0"/>
              <a:t>:</a:t>
            </a:r>
            <a:endParaRPr lang="en-GB" sz="2800" dirty="0"/>
          </a:p>
          <a:p>
            <a:r>
              <a:rPr lang="en-GB" sz="2800" dirty="0" smtClean="0"/>
              <a:t>Who I can ask for more info</a:t>
            </a:r>
            <a:r>
              <a:rPr lang="en-GB" sz="2800" dirty="0" smtClean="0"/>
              <a:t>: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91616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Williamwood Transition February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819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Place calendar here and populate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13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Williamwood Transition March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4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Visits to Williamwood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828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What:</a:t>
            </a:r>
          </a:p>
          <a:p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Mini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FAST afternoon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Induction days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0746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Challenging situations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52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132856"/>
            <a:ext cx="2915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Next year, I will be in S1</a:t>
            </a:r>
          </a:p>
          <a:p>
            <a:endParaRPr lang="en-GB" dirty="0"/>
          </a:p>
          <a:p>
            <a:r>
              <a:rPr lang="en-GB" dirty="0" smtClean="0"/>
              <a:t>High school </a:t>
            </a:r>
            <a:r>
              <a:rPr lang="en-GB" dirty="0" smtClean="0"/>
              <a:t>will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817856" cy="321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barnesh\AppData\Local\Microsoft\Windows\Temporary Internet Files\Content.IE5\DOC7VCP6\1024px-Yellow_Happy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0" y="3969768"/>
            <a:ext cx="2881225" cy="28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92232"/>
              </p:ext>
            </p:extLst>
          </p:nvPr>
        </p:nvGraphicFramePr>
        <p:xfrm>
          <a:off x="2993674" y="4876800"/>
          <a:ext cx="5943600" cy="174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20456"/>
                <a:gridCol w="4423144"/>
              </a:tblGrid>
              <a:tr h="1746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Thinking about changing schools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I can cope with 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</a:rPr>
                        <a:t>changes to my routine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674856" cy="244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060848"/>
            <a:ext cx="4139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I visited my new school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</a:t>
            </a:r>
            <a:r>
              <a:rPr lang="en-GB" dirty="0" smtClean="0"/>
              <a:t>did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I </a:t>
            </a:r>
            <a:r>
              <a:rPr lang="en-GB" dirty="0" smtClean="0"/>
              <a:t>knew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</a:t>
            </a:r>
            <a:r>
              <a:rPr lang="en-GB" dirty="0" smtClean="0"/>
              <a:t>met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found out </a:t>
            </a:r>
            <a:r>
              <a:rPr lang="en-GB" dirty="0" smtClean="0"/>
              <a:t>that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Picture 5" descr="C:\Users\barnesh\AppData\Local\Microsoft\Windows\Temporary Internet Files\Content.IE5\DOC7VCP6\1024px-Yellow_Happy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46" y="1828800"/>
            <a:ext cx="1440612" cy="144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9701"/>
              </p:ext>
            </p:extLst>
          </p:nvPr>
        </p:nvGraphicFramePr>
        <p:xfrm>
          <a:off x="4343400" y="4267200"/>
          <a:ext cx="4495800" cy="1833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0089"/>
                <a:gridCol w="3345711"/>
              </a:tblGrid>
              <a:tr h="1833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Getting help in my new school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I can identify when I need help and seek support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appropriately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1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57328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Base  (</a:t>
            </a:r>
            <a:r>
              <a:rPr lang="en-GB" dirty="0" err="1" smtClean="0"/>
              <a:t>Williamwood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saw that it was pretty compact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I saw that there wasn’t a lot of children in the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saw them using computers</a:t>
            </a:r>
          </a:p>
        </p:txBody>
      </p:sp>
      <p:pic>
        <p:nvPicPr>
          <p:cNvPr id="6" name="Picture 5" descr="C:\Users\barnesh\AppData\Local\Microsoft\Windows\Temporary Internet Files\Content.IE5\DOC7VCP6\1024px-Yellow_Happy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025030"/>
            <a:ext cx="4716790" cy="471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65007"/>
              </p:ext>
            </p:extLst>
          </p:nvPr>
        </p:nvGraphicFramePr>
        <p:xfrm>
          <a:off x="179512" y="4995316"/>
          <a:ext cx="3960440" cy="174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13136"/>
                <a:gridCol w="2947304"/>
              </a:tblGrid>
              <a:tr h="1746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Thinking about changing schools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I can cope with </a:t>
                      </a:r>
                      <a:r>
                        <a:rPr lang="en-GB" sz="2000" dirty="0" smtClean="0">
                          <a:solidFill>
                            <a:srgbClr val="00B050"/>
                          </a:solidFill>
                          <a:effectLst/>
                        </a:rPr>
                        <a:t>changes to my routine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3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if you pay for your lunch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when I am visiting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what I’m  going to be  doing the next time I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who will be in my class next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if there is any science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am wondering </a:t>
            </a:r>
            <a:r>
              <a:rPr lang="en-GB" dirty="0" smtClean="0"/>
              <a:t>…..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01355"/>
              </p:ext>
            </p:extLst>
          </p:nvPr>
        </p:nvGraphicFramePr>
        <p:xfrm>
          <a:off x="533400" y="5334000"/>
          <a:ext cx="822960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6141368"/>
              </a:tblGrid>
              <a:tr h="121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What to do if I am wondering about something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solidFill>
                            <a:srgbClr val="FFC000"/>
                          </a:solidFill>
                          <a:effectLst/>
                        </a:rPr>
                        <a:t>I can choose an appropriate response to situations I find challenging 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can ask Mrs MacDonald ,Mrs Barnes and Mrs Hughes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can ask my mum</a:t>
            </a:r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13979"/>
              </p:ext>
            </p:extLst>
          </p:nvPr>
        </p:nvGraphicFramePr>
        <p:xfrm>
          <a:off x="533400" y="5334000"/>
          <a:ext cx="822960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6141368"/>
              </a:tblGrid>
              <a:tr h="121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What to do if I am wondering about something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solidFill>
                            <a:srgbClr val="FFC000"/>
                          </a:solidFill>
                          <a:effectLst/>
                        </a:rPr>
                        <a:t>I can choose an appropriate response to situations I find challenging 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5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My friends </a:t>
            </a:r>
            <a:r>
              <a:rPr lang="en-GB" dirty="0" smtClean="0"/>
              <a:t>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wonder if they will miss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wonder if I could sometimes see </a:t>
            </a:r>
            <a:r>
              <a:rPr lang="en-GB" dirty="0" smtClean="0"/>
              <a:t>……..everyone </a:t>
            </a:r>
            <a:r>
              <a:rPr lang="en-GB" dirty="0" smtClean="0"/>
              <a:t>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 will ask my mum and dad if some of my friends could come over </a:t>
            </a:r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72506"/>
              </p:ext>
            </p:extLst>
          </p:nvPr>
        </p:nvGraphicFramePr>
        <p:xfrm>
          <a:off x="533400" y="5334000"/>
          <a:ext cx="822960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6141368"/>
              </a:tblGrid>
              <a:tr h="121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What to do if I am wondering about something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solidFill>
                            <a:srgbClr val="FFC000"/>
                          </a:solidFill>
                          <a:effectLst/>
                        </a:rPr>
                        <a:t>I can choose an appropriate response to situations I find challenging 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7494"/>
            <a:ext cx="7283152" cy="1399032"/>
          </a:xfrm>
        </p:spPr>
        <p:txBody>
          <a:bodyPr/>
          <a:lstStyle/>
          <a:p>
            <a:r>
              <a:rPr lang="en-GB" dirty="0" smtClean="0"/>
              <a:t>Worries and wonders</a:t>
            </a:r>
            <a:endParaRPr lang="en-GB" dirty="0"/>
          </a:p>
        </p:txBody>
      </p:sp>
      <p:pic>
        <p:nvPicPr>
          <p:cNvPr id="1026" name="Picture 2" descr="C:\Users\barnesh\AppData\Local\Microsoft\Windows\Temporary Internet Files\Content.IE5\RAOFLB0T\Gnome-face-worri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12474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nesh\AppData\Local\Microsoft\Windows\Temporary Internet Files\Content.IE5\75PEG19S\Emoticons-Question-face-1114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972088" cy="9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3048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I am wondering about something I can make a plan to solve it or find out what I don’t know.</a:t>
            </a:r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86689"/>
              </p:ext>
            </p:extLst>
          </p:nvPr>
        </p:nvGraphicFramePr>
        <p:xfrm>
          <a:off x="533400" y="5334000"/>
          <a:ext cx="822960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6141368"/>
              </a:tblGrid>
              <a:tr h="1219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What to do if I am wondering about something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solidFill>
                            <a:srgbClr val="FFC000"/>
                          </a:solidFill>
                          <a:effectLst/>
                        </a:rPr>
                        <a:t>I can choose an appropriate response to situations I find challenging 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324" marR="56324" marT="0" marB="0" anchor="ctr"/>
                </a:tc>
              </a:tr>
            </a:tbl>
          </a:graphicData>
        </a:graphic>
      </p:graphicFrame>
      <p:sp>
        <p:nvSpPr>
          <p:cNvPr id="4" name="Oval Callout 3"/>
          <p:cNvSpPr/>
          <p:nvPr/>
        </p:nvSpPr>
        <p:spPr>
          <a:xfrm>
            <a:off x="6934200" y="1943100"/>
            <a:ext cx="15240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609600" y="2122714"/>
            <a:ext cx="1905000" cy="914400"/>
          </a:xfrm>
          <a:prstGeom prst="cloudCallout">
            <a:avLst>
              <a:gd name="adj1" fmla="val 70596"/>
              <a:gd name="adj2" fmla="val 44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6300" y="225674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is this happening?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2133600"/>
            <a:ext cx="1283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happening?</a:t>
            </a:r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6819900" y="4038600"/>
            <a:ext cx="1752600" cy="1066800"/>
          </a:xfrm>
          <a:prstGeom prst="wedgeEllipseCallout">
            <a:avLst>
              <a:gd name="adj1" fmla="val -74870"/>
              <a:gd name="adj2" fmla="val -75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is going to happen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267200" y="4215672"/>
            <a:ext cx="1654628" cy="990600"/>
          </a:xfrm>
          <a:prstGeom prst="wedgeEllipseCallout">
            <a:avLst>
              <a:gd name="adj1" fmla="val -19246"/>
              <a:gd name="adj2" fmla="val -93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Where is this going to be?</a:t>
            </a:r>
            <a:endParaRPr lang="en-GB" dirty="0"/>
          </a:p>
        </p:txBody>
      </p:sp>
      <p:sp>
        <p:nvSpPr>
          <p:cNvPr id="11" name="Oval Callout 10"/>
          <p:cNvSpPr/>
          <p:nvPr/>
        </p:nvSpPr>
        <p:spPr>
          <a:xfrm>
            <a:off x="3276600" y="1828800"/>
            <a:ext cx="1676400" cy="990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Who is going to be there?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group sessions at </a:t>
            </a:r>
            <a:r>
              <a:rPr lang="en-GB" dirty="0" smtClean="0">
                <a:solidFill>
                  <a:srgbClr val="FF0000"/>
                </a:solidFill>
              </a:rPr>
              <a:t>….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5429" y="1828799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Where:</a:t>
            </a:r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r>
              <a:rPr lang="en-GB" sz="3200" dirty="0" smtClean="0"/>
              <a:t>When:  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r>
              <a:rPr lang="en-GB" sz="3200" dirty="0" smtClean="0"/>
              <a:t>Why:  group work about high school</a:t>
            </a:r>
          </a:p>
          <a:p>
            <a:r>
              <a:rPr lang="en-GB" sz="3200" dirty="0" smtClean="0"/>
              <a:t>Who:  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r>
              <a:rPr lang="en-GB" sz="3200" dirty="0" smtClean="0"/>
              <a:t>How many times:  </a:t>
            </a:r>
            <a:r>
              <a:rPr lang="en-GB" sz="3200" dirty="0" smtClean="0"/>
              <a:t>.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304537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351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……</vt:lpstr>
      <vt:lpstr>Worries and wonders</vt:lpstr>
      <vt:lpstr>Worries and wonders</vt:lpstr>
      <vt:lpstr>Worries and wonders</vt:lpstr>
      <vt:lpstr>Worries and wonders</vt:lpstr>
      <vt:lpstr>Worries and wonders</vt:lpstr>
      <vt:lpstr>Worries and wonders</vt:lpstr>
      <vt:lpstr>Worries and wonders</vt:lpstr>
      <vt:lpstr>My group sessions at …. </vt:lpstr>
      <vt:lpstr>My visitor from ….</vt:lpstr>
      <vt:lpstr>Williamwood Transition February</vt:lpstr>
      <vt:lpstr>Williamwood Transition March </vt:lpstr>
      <vt:lpstr>Visits to Williamwood</vt:lpstr>
      <vt:lpstr>Challenging situations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Jaydin</dc:title>
  <dc:creator>Hazel Barnes</dc:creator>
  <cp:lastModifiedBy>Hazel Barnes</cp:lastModifiedBy>
  <cp:revision>12</cp:revision>
  <dcterms:created xsi:type="dcterms:W3CDTF">2006-08-16T00:00:00Z</dcterms:created>
  <dcterms:modified xsi:type="dcterms:W3CDTF">2017-11-03T15:08:54Z</dcterms:modified>
</cp:coreProperties>
</file>