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7" r:id="rId6"/>
    <p:sldId id="287" r:id="rId7"/>
    <p:sldId id="263" r:id="rId8"/>
    <p:sldId id="267" r:id="rId9"/>
    <p:sldId id="260" r:id="rId10"/>
    <p:sldId id="261" r:id="rId11"/>
    <p:sldId id="262" r:id="rId12"/>
    <p:sldId id="259" r:id="rId13"/>
    <p:sldId id="283" r:id="rId14"/>
    <p:sldId id="284" r:id="rId15"/>
    <p:sldId id="285" r:id="rId16"/>
    <p:sldId id="286" r:id="rId17"/>
    <p:sldId id="264" r:id="rId18"/>
    <p:sldId id="270" r:id="rId19"/>
    <p:sldId id="274" r:id="rId20"/>
    <p:sldId id="273" r:id="rId21"/>
    <p:sldId id="272" r:id="rId22"/>
    <p:sldId id="271" r:id="rId23"/>
    <p:sldId id="275" r:id="rId24"/>
    <p:sldId id="276" r:id="rId25"/>
    <p:sldId id="278" r:id="rId26"/>
    <p:sldId id="279" r:id="rId27"/>
    <p:sldId id="280" r:id="rId28"/>
    <p:sldId id="282" r:id="rId29"/>
    <p:sldId id="265" r:id="rId30"/>
    <p:sldId id="266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1.jpe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Feelings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9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feel calm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1066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hen I </a:t>
            </a:r>
            <a:r>
              <a:rPr lang="en-GB" dirty="0" smtClean="0"/>
              <a:t>…..</a:t>
            </a:r>
            <a:endParaRPr lang="en-GB" dirty="0"/>
          </a:p>
        </p:txBody>
      </p:sp>
      <p:pic>
        <p:nvPicPr>
          <p:cNvPr id="5124" name="Picture 4" descr="C:\Users\barnesh\AppData\Local\Microsoft\Windows\Temporary Internet Files\Content.IE5\LTZOFLMV\LEGO-smiley-calm-12290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25" y="1600200"/>
            <a:ext cx="4093275" cy="44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629400" y="533400"/>
            <a:ext cx="2209800" cy="1600200"/>
          </a:xfrm>
          <a:prstGeom prst="wedgeRoundRectCallout">
            <a:avLst>
              <a:gd name="adj1" fmla="val -70094"/>
              <a:gd name="adj2" fmla="val 114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371600"/>
            <a:ext cx="2590800" cy="1112838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Calm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>
          <a:xfrm>
            <a:off x="1600200" y="3048000"/>
            <a:ext cx="5715000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 descr="C:\Users\barnesh\AppData\Local\Microsoft\Windows\Temporary Internet Files\Content.IE5\NE52ZK1H\joy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15343"/>
            <a:ext cx="1196182" cy="11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arnesh\AppData\Local\Microsoft\Windows\Temporary Internet Files\Content.IE5\NE52ZK1H\13116150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1306286" cy="130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barnesh\AppData\Local\Microsoft\Windows\Temporary Internet Files\Content.IE5\LTZOFLMV\LEGO-smiley-calm-12290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62" y="3107894"/>
            <a:ext cx="1093875" cy="11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feel angry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17525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3085" name="Picture 13" descr="C:\Users\barnesh\AppData\Local\Microsoft\Windows\Temporary Internet Files\Content.IE5\90JLS28Y\768px-Red_X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997862"/>
            <a:ext cx="4293939" cy="429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felt angry in class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175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ecause….</a:t>
            </a:r>
            <a:endParaRPr lang="en-GB" dirty="0"/>
          </a:p>
        </p:txBody>
      </p:sp>
      <p:pic>
        <p:nvPicPr>
          <p:cNvPr id="1028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997862"/>
            <a:ext cx="4293939" cy="429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</a:t>
            </a:r>
            <a:r>
              <a:rPr lang="en-GB" dirty="0" smtClean="0"/>
              <a:t>(what I did)</a:t>
            </a:r>
            <a:endParaRPr lang="en-GB" dirty="0"/>
          </a:p>
        </p:txBody>
      </p:sp>
      <p:pic>
        <p:nvPicPr>
          <p:cNvPr id="8" name="Picture 13" descr="C:\Users\barnesh\AppData\Local\Microsoft\Windows\Temporary Internet Files\Content.IE5\90JLS28Y\768px-Red_X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use my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uuuuu</a:t>
            </a:r>
            <a:endParaRPr lang="en-GB" dirty="0"/>
          </a:p>
        </p:txBody>
      </p:sp>
      <p:pic>
        <p:nvPicPr>
          <p:cNvPr id="3074" name="Picture 2" descr="C:\Users\barnesh\AppData\Local\Microsoft\Windows\Temporary Internet Files\Content.IE5\RVKSOMYY\kozzi-set_of_face_expression_vector-1949x19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nut 3"/>
          <p:cNvSpPr/>
          <p:nvPr/>
        </p:nvSpPr>
        <p:spPr>
          <a:xfrm>
            <a:off x="2362200" y="914400"/>
            <a:ext cx="3352800" cy="3505200"/>
          </a:xfrm>
          <a:prstGeom prst="donut">
            <a:avLst>
              <a:gd name="adj" fmla="val 11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6" name="Picture 4" descr="C:\Users\barnesh\AppData\Local\Microsoft\Windows\Temporary Internet Files\Content.IE5\3UGI2KGP\Yes_Check_Circ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6" y="3924300"/>
            <a:ext cx="2922814" cy="29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400800" y="1600200"/>
            <a:ext cx="2514600" cy="2324100"/>
          </a:xfrm>
          <a:prstGeom prst="wedgeEllipseCallout">
            <a:avLst>
              <a:gd name="adj1" fmla="val -109578"/>
              <a:gd name="adj2" fmla="val 10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2133600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feel angry </a:t>
            </a:r>
            <a:r>
              <a:rPr lang="en-GB" dirty="0" smtClean="0"/>
              <a:t>because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4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Then the adult will listen to my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GB" dirty="0" smtClean="0"/>
              <a:t>I just want to listen and help you</a:t>
            </a:r>
            <a:endParaRPr lang="en-GB" dirty="0"/>
          </a:p>
        </p:txBody>
      </p:sp>
      <p:pic>
        <p:nvPicPr>
          <p:cNvPr id="4100" name="Picture 4" descr="C:\Users\barnesh\AppData\Local\Microsoft\Windows\Temporary Internet Files\Content.IE5\JTRS7DWT\listen_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605338" cy="48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arnesh\AppData\Local\Microsoft\Windows\Temporary Internet Files\Content.IE5\3UGI2KGP\hel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barnesh\AppData\Local\Microsoft\Windows\Temporary Internet Files\Content.IE5\LTZOFLMV\how_bout_deep_by_greyback_squire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8638"/>
            <a:ext cx="3276600" cy="59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/>
          <a:lstStyle/>
          <a:p>
            <a:r>
              <a:rPr lang="en-GB" dirty="0" smtClean="0"/>
              <a:t>Angry</a:t>
            </a:r>
            <a:endParaRPr lang="en-GB" dirty="0"/>
          </a:p>
        </p:txBody>
      </p:sp>
      <p:pic>
        <p:nvPicPr>
          <p:cNvPr id="4" name="Picture 3" descr="C:\Users\barnesh\AppData\Local\Microsoft\Windows\Temporary Internet Files\Content.IE5\NE52ZK1H\13116150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304800"/>
            <a:ext cx="1041843" cy="10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Hands feel </a:t>
            </a:r>
            <a:r>
              <a:rPr lang="en-GB" dirty="0" smtClean="0"/>
              <a:t>……</a:t>
            </a:r>
            <a:endParaRPr lang="en-GB" dirty="0"/>
          </a:p>
        </p:txBody>
      </p:sp>
      <p:cxnSp>
        <p:nvCxnSpPr>
          <p:cNvPr id="7" name="Straight Arrow Connector 6"/>
          <p:cNvCxnSpPr>
            <a:endCxn id="7171" idx="3"/>
          </p:cNvCxnSpPr>
          <p:nvPr/>
        </p:nvCxnSpPr>
        <p:spPr>
          <a:xfrm flipH="1">
            <a:off x="4114800" y="3530536"/>
            <a:ext cx="3048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81400" y="3352800"/>
            <a:ext cx="228600" cy="3693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66800" y="3352800"/>
            <a:ext cx="228600" cy="3693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048000" y="1030819"/>
            <a:ext cx="1219200" cy="436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5800" y="134838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…. </a:t>
            </a:r>
            <a:r>
              <a:rPr lang="en-GB" dirty="0" smtClean="0"/>
              <a:t>eyes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895600" y="1467782"/>
            <a:ext cx="1219200" cy="436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66900" y="6019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781300" y="6019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495800" y="586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….. </a:t>
            </a:r>
            <a:r>
              <a:rPr lang="en-GB" dirty="0" smtClean="0"/>
              <a:t>feet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14" idx="1"/>
          </p:cNvCxnSpPr>
          <p:nvPr/>
        </p:nvCxnSpPr>
        <p:spPr>
          <a:xfrm flipH="1">
            <a:off x="3390900" y="6052066"/>
            <a:ext cx="11049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39342" y="1904745"/>
            <a:ext cx="216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……mouth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1981200" y="2274077"/>
            <a:ext cx="914400" cy="14480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876800" y="2881712"/>
            <a:ext cx="117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……tummy</a:t>
            </a:r>
            <a:endParaRPr lang="en-GB" dirty="0"/>
          </a:p>
        </p:txBody>
      </p:sp>
      <p:cxnSp>
        <p:nvCxnSpPr>
          <p:cNvPr id="23" name="Straight Arrow Connector 22"/>
          <p:cNvCxnSpPr>
            <a:endCxn id="20" idx="6"/>
          </p:cNvCxnSpPr>
          <p:nvPr/>
        </p:nvCxnSpPr>
        <p:spPr>
          <a:xfrm flipH="1" flipV="1">
            <a:off x="2895600" y="2998105"/>
            <a:ext cx="1905000" cy="68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We all feel angry sometimes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0633"/>
            <a:ext cx="2895600" cy="685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Ladies and men get angry sometimes</a:t>
            </a:r>
            <a:endParaRPr lang="en-GB" dirty="0"/>
          </a:p>
        </p:txBody>
      </p:sp>
      <p:pic>
        <p:nvPicPr>
          <p:cNvPr id="1028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arnesh\AppData\Local\Microsoft\Windows\Temporary Internet Files\Content.IE5\ZXLEM48J\argument-clipar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296"/>
            <a:ext cx="4526218" cy="39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905000" y="3352800"/>
            <a:ext cx="2667000" cy="1066800"/>
          </a:xfrm>
          <a:prstGeom prst="wedgeEllipseCallout">
            <a:avLst>
              <a:gd name="adj1" fmla="val 72636"/>
              <a:gd name="adj2" fmla="val 45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81200" y="3581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did you put my phone!!!?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1371600" y="5486400"/>
            <a:ext cx="2590800" cy="990600"/>
          </a:xfrm>
          <a:prstGeom prst="wedgeRectCallout">
            <a:avLst>
              <a:gd name="adj1" fmla="val 165722"/>
              <a:gd name="adj2" fmla="val -138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002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put it under the car so you couldn’t get it!!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We all feel angry sometimes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95600" cy="685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Boys  and babies get angry</a:t>
            </a:r>
            <a:endParaRPr lang="en-GB" dirty="0"/>
          </a:p>
        </p:txBody>
      </p:sp>
      <p:pic>
        <p:nvPicPr>
          <p:cNvPr id="1028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rnesh\AppData\Local\Microsoft\Windows\Temporary Internet Files\Content.IE5\IOICY7Y6\celo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76512"/>
            <a:ext cx="4941613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8600" y="4876800"/>
            <a:ext cx="1371600" cy="1219200"/>
          </a:xfrm>
          <a:prstGeom prst="wedgeRoundRectCallout">
            <a:avLst>
              <a:gd name="adj1" fmla="val 119643"/>
              <a:gd name="adj2" fmla="val -1098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Waaa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010400" y="2743200"/>
            <a:ext cx="1931738" cy="1905000"/>
          </a:xfrm>
          <a:prstGeom prst="wedgeRoundRectCallout">
            <a:avLst>
              <a:gd name="adj1" fmla="val -130156"/>
              <a:gd name="adj2" fmla="val -4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me my toy back!!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2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saw Inside Out </a:t>
            </a:r>
            <a:r>
              <a:rPr lang="en-GB" dirty="0" smtClean="0"/>
              <a:t>……..</a:t>
            </a:r>
            <a:endParaRPr lang="en-GB" dirty="0"/>
          </a:p>
        </p:txBody>
      </p:sp>
      <p:pic>
        <p:nvPicPr>
          <p:cNvPr id="1027" name="Picture 3" descr="C:\Users\barnesh\AppData\Local\Microsoft\Windows\Temporary Internet Files\Content.IE5\BWHPK00T\inside-out-600x4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45538"/>
            <a:ext cx="6172200" cy="46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We all feel angry sometimes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95600" cy="685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Girls and boys get angry</a:t>
            </a:r>
            <a:endParaRPr lang="en-GB" dirty="0"/>
          </a:p>
        </p:txBody>
      </p:sp>
      <p:pic>
        <p:nvPicPr>
          <p:cNvPr id="1028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arnesh\AppData\Local\Microsoft\Windows\Temporary Internet Files\Content.IE5\01U26GUR\عيوب-النظام-النسبي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44831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04800" y="3429000"/>
            <a:ext cx="2362200" cy="1600200"/>
          </a:xfrm>
          <a:prstGeom prst="cloudCallout">
            <a:avLst>
              <a:gd name="adj1" fmla="val 102208"/>
              <a:gd name="adj2" fmla="val -10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5867400" y="2209800"/>
            <a:ext cx="2362200" cy="1600200"/>
          </a:xfrm>
          <a:prstGeom prst="cloudCallout">
            <a:avLst>
              <a:gd name="adj1" fmla="val -62769"/>
              <a:gd name="adj2" fmla="val 28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2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GB" dirty="0" smtClean="0"/>
              <a:t>We all feel angry sometimes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95600" cy="685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Feeling angry sometimes is normal</a:t>
            </a:r>
            <a:endParaRPr lang="en-GB" dirty="0"/>
          </a:p>
        </p:txBody>
      </p:sp>
      <p:pic>
        <p:nvPicPr>
          <p:cNvPr id="1028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85800" y="3124200"/>
            <a:ext cx="2895600" cy="1143000"/>
          </a:xfrm>
          <a:prstGeom prst="wedgeRoundRectCallout">
            <a:avLst>
              <a:gd name="adj1" fmla="val 67889"/>
              <a:gd name="adj2" fmla="val 12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5800" y="3352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feel angry if someone takes something away from me like </a:t>
            </a:r>
            <a:r>
              <a:rPr lang="en-GB" dirty="0" smtClean="0"/>
              <a:t>……</a:t>
            </a:r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474029" y="1737394"/>
            <a:ext cx="2895600" cy="1143000"/>
          </a:xfrm>
          <a:prstGeom prst="wedgeRoundRectCallout">
            <a:avLst>
              <a:gd name="adj1" fmla="val 22400"/>
              <a:gd name="adj2" fmla="val 834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 descr="C:\Users\barnesh\AppData\Local\Microsoft\Windows\Temporary Internet Files\Content.IE5\IOICY7Y6\people_b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02429"/>
            <a:ext cx="5372100" cy="3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4400" y="198572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feel angry if someone </a:t>
            </a:r>
            <a:r>
              <a:rPr lang="en-GB" dirty="0" smtClean="0"/>
              <a:t>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2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GB" dirty="0" smtClean="0"/>
              <a:t>We all feel angry sometimes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95600" cy="6857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 smtClean="0"/>
              <a:t>It is OK to feel angry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But:</a:t>
            </a:r>
            <a:endParaRPr lang="en-GB" dirty="0"/>
          </a:p>
        </p:txBody>
      </p:sp>
      <p:pic>
        <p:nvPicPr>
          <p:cNvPr id="1028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arnesh\AppData\Local\Microsoft\Windows\Temporary Internet Files\Content.IE5\IOICY7Y6\X-marks-the-spo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1"/>
            <a:ext cx="609600" cy="74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arnesh\AppData\Local\Microsoft\Windows\Temporary Internet Files\Content.IE5\IOICY7Y6\X-marks-the-spo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609600" cy="74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819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punch people in their belly, like Lewis</a:t>
            </a:r>
            <a:endParaRPr lang="en-GB" dirty="0"/>
          </a:p>
        </p:txBody>
      </p:sp>
      <p:pic>
        <p:nvPicPr>
          <p:cNvPr id="6147" name="Picture 3" descr="C:\Users\barnesh\AppData\Local\Microsoft\Windows\Temporary Internet Files\Content.IE5\01U26GUR\fist-8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42116"/>
            <a:ext cx="965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3886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turn on the Internet and print naughty stuff out</a:t>
            </a:r>
            <a:endParaRPr lang="en-GB" dirty="0"/>
          </a:p>
        </p:txBody>
      </p:sp>
      <p:pic>
        <p:nvPicPr>
          <p:cNvPr id="6148" name="Picture 4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83" y="3771289"/>
            <a:ext cx="639225" cy="58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arnesh\AppData\Local\Microsoft\Windows\Temporary Internet Files\Content.IE5\IOICY7Y6\ok-button-4308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5181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Calm down by telling Mrs Stewart what is wrong </a:t>
            </a:r>
            <a:endParaRPr lang="en-GB" dirty="0"/>
          </a:p>
        </p:txBody>
      </p:sp>
      <p:pic>
        <p:nvPicPr>
          <p:cNvPr id="6150" name="Picture 6" descr="C:\Users\barnesh\AppData\Local\Microsoft\Windows\Temporary Internet Files\Content.IE5\ZXLEM48J\250px-Talk_face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47" y="4857749"/>
            <a:ext cx="905384" cy="10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7518400" y="3041947"/>
            <a:ext cx="1423738" cy="2139653"/>
          </a:xfrm>
          <a:prstGeom prst="wedgeRectCallout">
            <a:avLst>
              <a:gd name="adj1" fmla="val -68213"/>
              <a:gd name="adj2" fmla="val 46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18400" y="3133635"/>
            <a:ext cx="124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feel angry because I want to print out a Zoe Kelly.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2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61471" y="2272099"/>
            <a:ext cx="2286000" cy="3200400"/>
          </a:xfrm>
          <a:prstGeom prst="wedgeEllipseCallout">
            <a:avLst>
              <a:gd name="adj1" fmla="val 98691"/>
              <a:gd name="adj2" fmla="val 4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Feeling angry</a:t>
            </a:r>
            <a:endParaRPr lang="en-GB" dirty="0"/>
          </a:p>
        </p:txBody>
      </p:sp>
      <p:pic>
        <p:nvPicPr>
          <p:cNvPr id="4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171" y="3048000"/>
            <a:ext cx="12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feel angry because I want to </a:t>
            </a:r>
            <a:r>
              <a:rPr lang="en-GB" dirty="0" smtClean="0"/>
              <a:t>…...</a:t>
            </a:r>
            <a:endParaRPr lang="en-GB" dirty="0"/>
          </a:p>
        </p:txBody>
      </p:sp>
      <p:pic>
        <p:nvPicPr>
          <p:cNvPr id="1028" name="Picture 4" descr="C:\Users\barnesh\AppData\Local\Microsoft\Windows\Temporary Internet Files\Content.IE5\34HW7ZX3\boy-student-and-teach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0407"/>
            <a:ext cx="4763165" cy="42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971800" y="1371600"/>
            <a:ext cx="3810000" cy="762000"/>
          </a:xfrm>
          <a:prstGeom prst="wedgeRectCallout">
            <a:avLst>
              <a:gd name="adj1" fmla="val 41738"/>
              <a:gd name="adj2" fmla="val 12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00400" y="1524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you </a:t>
            </a:r>
            <a:r>
              <a:rPr lang="en-GB" dirty="0" smtClean="0"/>
              <a:t>can’t……</a:t>
            </a:r>
            <a:endParaRPr lang="en-GB" dirty="0"/>
          </a:p>
        </p:txBody>
      </p:sp>
      <p:pic>
        <p:nvPicPr>
          <p:cNvPr id="1026" name="Picture 2" descr="C:\Users\barnesh\AppData\Local\Microsoft\Windows\Temporary Internet Files\Content.IE5\0T6DZ9CT\angry-fac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1815149" cy="13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Feeling angry</a:t>
            </a:r>
            <a:endParaRPr lang="en-GB" dirty="0"/>
          </a:p>
        </p:txBody>
      </p:sp>
      <p:pic>
        <p:nvPicPr>
          <p:cNvPr id="4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rnesh\AppData\Local\Microsoft\Windows\Temporary Internet Files\Content.IE5\54DIPLXZ\Police_man_updat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97" y="5029200"/>
            <a:ext cx="1746944" cy="16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477000" y="2590800"/>
            <a:ext cx="2057400" cy="1676400"/>
          </a:xfrm>
          <a:prstGeom prst="wedgeRoundRectCallout">
            <a:avLst>
              <a:gd name="adj1" fmla="val 16733"/>
              <a:gd name="adj2" fmla="val 8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342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break things</a:t>
            </a:r>
            <a:endParaRPr lang="en-GB" dirty="0"/>
          </a:p>
        </p:txBody>
      </p:sp>
      <p:pic>
        <p:nvPicPr>
          <p:cNvPr id="2051" name="Picture 3" descr="C:\Users\barnesh\AppData\Local\Microsoft\Windows\Temporary Internet Files\Content.IE5\RHC2V8UJ\20071116234631!Outline-body-aur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505200" cy="60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arnesh\AppData\Local\Microsoft\Windows\Temporary Internet Files\Content.IE5\34HW7ZX3\483px-Sad_face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7" y="851331"/>
            <a:ext cx="764504" cy="7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arnesh\AppData\Local\Microsoft\Windows\Temporary Internet Files\Content.IE5\54DIPLXZ\Red-Cross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542"/>
            <a:ext cx="685800" cy="5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429000" y="1611086"/>
            <a:ext cx="1600200" cy="1360714"/>
          </a:xfrm>
          <a:prstGeom prst="wedgeEllipseCallout">
            <a:avLst>
              <a:gd name="adj1" fmla="val -121513"/>
              <a:gd name="adj2" fmla="val -5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33800" y="190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hurt </a:t>
            </a:r>
            <a:r>
              <a:rPr lang="en-GB" dirty="0" smtClean="0"/>
              <a:t>people</a:t>
            </a:r>
            <a:endParaRPr lang="en-GB" dirty="0"/>
          </a:p>
        </p:txBody>
      </p:sp>
      <p:sp>
        <p:nvSpPr>
          <p:cNvPr id="3" name="Rectangular Callout 2"/>
          <p:cNvSpPr/>
          <p:nvPr/>
        </p:nvSpPr>
        <p:spPr>
          <a:xfrm>
            <a:off x="3733800" y="110456"/>
            <a:ext cx="3276600" cy="499144"/>
          </a:xfrm>
          <a:prstGeom prst="wedgeRectCallout">
            <a:avLst>
              <a:gd name="adj1" fmla="val 74256"/>
              <a:gd name="adj2" fmla="val 88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 descr="C:\Users\barnesh\AppData\Local\Microsoft\Windows\Temporary Internet Files\Content.IE5\Q8YUHVVB\large-Broken-Chain-0-11013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07" y="1004821"/>
            <a:ext cx="1738636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en-GB" dirty="0" smtClean="0"/>
              <a:t>Feeling angry</a:t>
            </a:r>
            <a:endParaRPr lang="en-GB" dirty="0"/>
          </a:p>
        </p:txBody>
      </p:sp>
      <p:pic>
        <p:nvPicPr>
          <p:cNvPr id="4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rnesh\AppData\Local\Microsoft\Windows\Temporary Internet Files\Content.IE5\54DIPLXZ\Police_man_updat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97" y="5029200"/>
            <a:ext cx="1746944" cy="16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477000" y="2590800"/>
            <a:ext cx="2057400" cy="1676400"/>
          </a:xfrm>
          <a:prstGeom prst="wedgeRoundRectCallout">
            <a:avLst>
              <a:gd name="adj1" fmla="val 16733"/>
              <a:gd name="adj2" fmla="val 8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342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hurt others</a:t>
            </a:r>
            <a:endParaRPr lang="en-GB" dirty="0"/>
          </a:p>
        </p:txBody>
      </p:sp>
      <p:pic>
        <p:nvPicPr>
          <p:cNvPr id="2051" name="Picture 3" descr="C:\Users\barnesh\AppData\Local\Microsoft\Windows\Temporary Internet Files\Content.IE5\RHC2V8UJ\20071116234631!Outline-body-aur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505200" cy="60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arnesh\AppData\Local\Microsoft\Windows\Temporary Internet Files\Content.IE5\34HW7ZX3\483px-Sad_face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7" y="851331"/>
            <a:ext cx="764504" cy="7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arnesh\AppData\Local\Microsoft\Windows\Temporary Internet Files\Content.IE5\54DIPLXZ\Red-Cross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542"/>
            <a:ext cx="685800" cy="5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arnesh\AppData\Local\Microsoft\Windows\Temporary Internet Files\Content.IE5\34HW7ZX3\Emoji_u1f499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1" y="20682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barnesh\AppData\Local\Microsoft\Windows\Temporary Internet Files\Content.IE5\54DIPLXZ\Red-Cross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04" y="2221758"/>
            <a:ext cx="382252" cy="3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429000" y="1611086"/>
            <a:ext cx="1600200" cy="1360714"/>
          </a:xfrm>
          <a:prstGeom prst="wedgeEllipseCallout">
            <a:avLst>
              <a:gd name="adj1" fmla="val -121513"/>
              <a:gd name="adj2" fmla="val -5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33800" y="1905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hurt feelings</a:t>
            </a:r>
            <a:endParaRPr lang="en-GB" dirty="0"/>
          </a:p>
        </p:txBody>
      </p:sp>
      <p:sp>
        <p:nvSpPr>
          <p:cNvPr id="3" name="Rectangular Callout 2"/>
          <p:cNvSpPr/>
          <p:nvPr/>
        </p:nvSpPr>
        <p:spPr>
          <a:xfrm>
            <a:off x="3276600" y="110456"/>
            <a:ext cx="3733800" cy="499144"/>
          </a:xfrm>
          <a:prstGeom prst="wedgeRectCallout">
            <a:avLst>
              <a:gd name="adj1" fmla="val 74256"/>
              <a:gd name="adj2" fmla="val 88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WANT TO HIT YOU BECAUSE I WANT TO BE A ANGRY PERSON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Feeling angry</a:t>
            </a:r>
            <a:endParaRPr lang="en-GB" dirty="0"/>
          </a:p>
        </p:txBody>
      </p:sp>
      <p:pic>
        <p:nvPicPr>
          <p:cNvPr id="4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rnesh\AppData\Local\Microsoft\Windows\Temporary Internet Files\Content.IE5\54DIPLXZ\Police_man_updat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94" y="5079037"/>
            <a:ext cx="1746944" cy="16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477000" y="2590800"/>
            <a:ext cx="2057400" cy="1676400"/>
          </a:xfrm>
          <a:prstGeom prst="wedgeRoundRectCallout">
            <a:avLst>
              <a:gd name="adj1" fmla="val 16733"/>
              <a:gd name="adj2" fmla="val 8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342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hurt others</a:t>
            </a:r>
            <a:endParaRPr lang="en-GB" dirty="0"/>
          </a:p>
        </p:txBody>
      </p:sp>
      <p:pic>
        <p:nvPicPr>
          <p:cNvPr id="2051" name="Picture 3" descr="C:\Users\barnesh\AppData\Local\Microsoft\Windows\Temporary Internet Files\Content.IE5\RHC2V8UJ\20071116234631!Outline-body-aur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505200" cy="60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arnesh\AppData\Local\Microsoft\Windows\Temporary Internet Files\Content.IE5\34HW7ZX3\483px-Sad_face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7" y="851331"/>
            <a:ext cx="764504" cy="7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arnesh\AppData\Local\Microsoft\Windows\Temporary Internet Files\Content.IE5\54DIPLXZ\Red-Cross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542"/>
            <a:ext cx="685800" cy="5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429000" y="1611086"/>
            <a:ext cx="1600200" cy="1360714"/>
          </a:xfrm>
          <a:prstGeom prst="wedgeEllipseCallout">
            <a:avLst>
              <a:gd name="adj1" fmla="val -121513"/>
              <a:gd name="adj2" fmla="val -5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33800" y="1905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hurt BODIES</a:t>
            </a:r>
            <a:endParaRPr lang="en-GB" dirty="0"/>
          </a:p>
        </p:txBody>
      </p:sp>
      <p:sp>
        <p:nvSpPr>
          <p:cNvPr id="3" name="Rectangular Callout 2"/>
          <p:cNvSpPr/>
          <p:nvPr/>
        </p:nvSpPr>
        <p:spPr>
          <a:xfrm>
            <a:off x="3581400" y="110456"/>
            <a:ext cx="3429000" cy="499144"/>
          </a:xfrm>
          <a:prstGeom prst="wedgeRectCallout">
            <a:avLst>
              <a:gd name="adj1" fmla="val 74256"/>
              <a:gd name="adj2" fmla="val 88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WANT TO PUNCH PO ON YOU</a:t>
            </a:r>
          </a:p>
          <a:p>
            <a:pPr algn="ctr"/>
            <a:endParaRPr lang="en-GB" dirty="0"/>
          </a:p>
        </p:txBody>
      </p:sp>
      <p:pic>
        <p:nvPicPr>
          <p:cNvPr id="1026" name="Picture 2" descr="C:\Users\barnesh\AppData\Local\Microsoft\Windows\Temporary Internet Files\Content.IE5\01U26GUR\large-Patch-icon-0-12315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30" y="2964065"/>
            <a:ext cx="360000" cy="35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barnesh\AppData\Local\Microsoft\Windows\Temporary Internet Files\Content.IE5\54DIPLXZ\Red-Cross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74" y="2819400"/>
            <a:ext cx="382252" cy="3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barnesh\AppData\Local\Microsoft\Windows\Temporary Internet Files\Content.IE5\ZXLEM48J\wsnaccad-blue-jean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798" y="4970138"/>
            <a:ext cx="1904999" cy="16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arnesh\AppData\Local\Microsoft\Windows\Temporary Internet Files\Content.IE5\IOICY7Y6\Green-2-T-Shi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57" y="3400554"/>
            <a:ext cx="1774508" cy="19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Feeling angry</a:t>
            </a:r>
            <a:endParaRPr lang="en-GB" dirty="0"/>
          </a:p>
        </p:txBody>
      </p:sp>
      <p:pic>
        <p:nvPicPr>
          <p:cNvPr id="4" name="Picture 4" descr="C:\Users\barnesh\AppData\Local\Microsoft\Windows\Temporary Internet Files\Content.IE5\90JLS28Y\727198V01_01_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56"/>
            <a:ext cx="1626938" cy="1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rnesh\AppData\Local\Microsoft\Windows\Temporary Internet Files\Content.IE5\54DIPLXZ\Police_man_update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94" y="5079037"/>
            <a:ext cx="1746944" cy="16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477000" y="2590800"/>
            <a:ext cx="2057400" cy="1676400"/>
          </a:xfrm>
          <a:prstGeom prst="wedgeRoundRectCallout">
            <a:avLst>
              <a:gd name="adj1" fmla="val 16733"/>
              <a:gd name="adj2" fmla="val 8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342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your words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3429000" y="1611086"/>
            <a:ext cx="1600200" cy="1360714"/>
          </a:xfrm>
          <a:prstGeom prst="wedgeEllipseCallout">
            <a:avLst>
              <a:gd name="adj1" fmla="val -42601"/>
              <a:gd name="adj2" fmla="val 81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33800" y="1905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am listening to you</a:t>
            </a:r>
            <a:endParaRPr lang="en-GB" dirty="0"/>
          </a:p>
        </p:txBody>
      </p:sp>
      <p:sp>
        <p:nvSpPr>
          <p:cNvPr id="3" name="Rectangular Callout 2"/>
          <p:cNvSpPr/>
          <p:nvPr/>
        </p:nvSpPr>
        <p:spPr>
          <a:xfrm>
            <a:off x="3581400" y="110456"/>
            <a:ext cx="3429000" cy="499144"/>
          </a:xfrm>
          <a:prstGeom prst="wedgeRectCallout">
            <a:avLst>
              <a:gd name="adj1" fmla="val 74256"/>
              <a:gd name="adj2" fmla="val 88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feel angry because…</a:t>
            </a:r>
          </a:p>
          <a:p>
            <a:pPr algn="ctr"/>
            <a:endParaRPr lang="en-GB" dirty="0"/>
          </a:p>
        </p:txBody>
      </p:sp>
      <p:pic>
        <p:nvPicPr>
          <p:cNvPr id="15" name="Picture 5" descr="C:\Users\barnesh\AppData\Local\Microsoft\Windows\Temporary Internet Files\Content.IE5\IOICY7Y6\ok-button-4308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4" y="349838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arnesh\AppData\Local\Microsoft\Windows\Temporary Internet Files\Content.IE5\ZXLEM48J\thumbs-up-nathan-eady-0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673">
            <a:off x="6838341" y="4582692"/>
            <a:ext cx="953717" cy="10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arnesh\AppData\Local\Microsoft\Windows\Temporary Internet Files\Content.IE5\01U26GUR\smiley-face-with-mustache-and-thumbs-up-9czxngMc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25" y="5305902"/>
            <a:ext cx="609177" cy="6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arnesh\AppData\Local\Microsoft\Windows\Temporary Internet Files\Content.IE5\IOICY7Y6\Awesome-smiley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4" y="1447800"/>
            <a:ext cx="3409533" cy="26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76600" y="2228910"/>
            <a:ext cx="1371600" cy="97149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can use my words</a:t>
            </a:r>
            <a:endParaRPr lang="en-GB" dirty="0"/>
          </a:p>
        </p:txBody>
      </p:sp>
      <p:pic>
        <p:nvPicPr>
          <p:cNvPr id="2050" name="Picture 2" descr="C:\Users\barnesh\AppData\Local\Microsoft\Windows\Temporary Internet Files\Content.IE5\3UGI2KGP\Talk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906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rnesh\AppData\Local\Microsoft\Windows\Temporary Internet Files\Content.IE5\3UGI2KGP\Talk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9144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2" y="1828800"/>
            <a:ext cx="885298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1524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I felt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7338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</a:t>
            </a:r>
            <a:r>
              <a:rPr lang="en-GB" dirty="0" smtClean="0"/>
              <a:t>….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Because </a:t>
            </a:r>
            <a:r>
              <a:rPr lang="en-GB" dirty="0" smtClean="0"/>
              <a:t>…..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Next time </a:t>
            </a:r>
            <a:r>
              <a:rPr lang="en-GB" dirty="0" smtClean="0"/>
              <a:t>……..I </a:t>
            </a:r>
            <a:r>
              <a:rPr lang="en-GB" dirty="0" smtClean="0"/>
              <a:t>can tell </a:t>
            </a:r>
            <a:r>
              <a:rPr lang="en-GB" dirty="0" smtClean="0"/>
              <a:t>…..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35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feel sad….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When </a:t>
            </a:r>
            <a:r>
              <a:rPr lang="en-GB" dirty="0" smtClean="0"/>
              <a:t>……</a:t>
            </a:r>
            <a:endParaRPr lang="en-GB" dirty="0"/>
          </a:p>
        </p:txBody>
      </p:sp>
      <p:pic>
        <p:nvPicPr>
          <p:cNvPr id="4098" name="Picture 2" descr="C:\Users\barnesh\AppData\Local\Microsoft\Windows\Temporary Internet Files\Content.IE5\LTZOFLMV\inside_out___sadness_by_shirusaki-d81gom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454807" cy="33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arnesh\AppData\Local\Microsoft\Windows\Temporary Internet Files\Content.IE5\NE52ZK1H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1908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arnesh\AppData\Local\Microsoft\Windows\Temporary Internet Files\Content.IE5\NE52ZK1H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1908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feeling happy…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1676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when 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2051" name="Picture 3" descr="C:\Users\barnesh\AppData\Local\Microsoft\Windows\Temporary Internet Files\Content.IE5\NE52ZK1H\jo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I am sad</a:t>
            </a:r>
            <a:endParaRPr lang="en-GB" dirty="0"/>
          </a:p>
        </p:txBody>
      </p:sp>
      <p:pic>
        <p:nvPicPr>
          <p:cNvPr id="4" name="Picture 2" descr="C:\Users\barnesh\AppData\Local\Microsoft\Windows\Temporary Internet Files\Content.IE5\LTZOFLMV\inside_out___sadness_by_shirusaki-d81gom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57" y="228600"/>
            <a:ext cx="133393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arnesh\AppData\Local\Microsoft\Windows\Temporary Internet Files\Content.IE5\LTZOFLMV\science_circulatory_system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267200" cy="49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 </a:t>
            </a:r>
            <a:r>
              <a:rPr lang="en-GB" dirty="0" smtClean="0"/>
              <a:t>eyes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971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………..throat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38100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Tummy feels </a:t>
            </a:r>
            <a:r>
              <a:rPr lang="en-GB" dirty="0" smtClean="0"/>
              <a:t>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8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worried when …</a:t>
            </a:r>
            <a:endParaRPr lang="en-GB" dirty="0"/>
          </a:p>
        </p:txBody>
      </p:sp>
      <p:pic>
        <p:nvPicPr>
          <p:cNvPr id="1026" name="Picture 2" descr="C:\Users\barnesh\AppData\Local\Microsoft\Windows\Temporary Internet Files\Content.IE5\BWHPK00T\fea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990725" cy="15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nesh\AppData\Local\Microsoft\Windows\Temporary Internet Files\Content.IE5\NE52ZK1H\71craCgQzeL._SY450_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399"/>
            <a:ext cx="11049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4600" y="2295524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0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I am happy</a:t>
            </a:r>
            <a:endParaRPr lang="en-GB" dirty="0"/>
          </a:p>
        </p:txBody>
      </p:sp>
      <p:pic>
        <p:nvPicPr>
          <p:cNvPr id="4" name="Picture 6" descr="C:\Users\barnesh\AppData\Local\Microsoft\Windows\Temporary Internet Files\Content.IE5\NE52ZK1H\20071116235029!Outline-body-aura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667000" cy="46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2743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259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body feels 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810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arms and legs feel </a:t>
            </a:r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8" name="Picture 3" descr="C:\Users\barnesh\AppData\Local\Microsoft\Windows\Temporary Internet Files\Content.IE5\NE52ZK1H\jo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makes other people happy?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…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4" name="Picture 3" descr="C:\Users\barnesh\AppData\Local\Microsoft\Windows\Temporary Internet Files\Content.IE5\NE52ZK1H\jo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Happy at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When I 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.</a:t>
            </a:r>
          </a:p>
          <a:p>
            <a:r>
              <a:rPr lang="en-GB" dirty="0" smtClean="0"/>
              <a:t>..</a:t>
            </a:r>
          </a:p>
          <a:p>
            <a:endParaRPr lang="en-GB" dirty="0"/>
          </a:p>
          <a:p>
            <a:r>
              <a:rPr lang="en-GB" dirty="0" smtClean="0"/>
              <a:t>….</a:t>
            </a:r>
          </a:p>
          <a:p>
            <a:r>
              <a:rPr lang="en-GB" dirty="0" smtClean="0"/>
              <a:t>.</a:t>
            </a:r>
          </a:p>
          <a:p>
            <a:r>
              <a:rPr lang="en-GB" dirty="0" smtClean="0"/>
              <a:t>..</a:t>
            </a:r>
            <a:endParaRPr lang="en-GB" dirty="0" smtClean="0"/>
          </a:p>
        </p:txBody>
      </p:sp>
      <p:pic>
        <p:nvPicPr>
          <p:cNvPr id="4" name="Picture 3" descr="C:\Users\barnesh\AppData\Local\Microsoft\Windows\Temporary Internet Files\Content.IE5\NE52ZK1H\jo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5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sometimes feel scared…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3505200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hen I </a:t>
            </a:r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6146" name="Picture 2" descr="C:\Users\barnesh\AppData\Local\Microsoft\Windows\Temporary Internet Files\Content.IE5\LTZOFLMV\large-scared-LEGO-0-12297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31" y="1600200"/>
            <a:ext cx="414996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I feel scared…</a:t>
            </a:r>
            <a:endParaRPr lang="en-GB" dirty="0"/>
          </a:p>
        </p:txBody>
      </p:sp>
      <p:pic>
        <p:nvPicPr>
          <p:cNvPr id="6150" name="Picture 6" descr="C:\Users\barnesh\AppData\Local\Microsoft\Windows\Temporary Internet Files\Content.IE5\NE52ZK1H\20071116235029!Outline-body-aur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9" y="1186543"/>
            <a:ext cx="326456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3810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Hands feel </a:t>
            </a:r>
            <a:r>
              <a:rPr lang="en-GB" dirty="0" smtClean="0"/>
              <a:t>……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 </a:t>
            </a:r>
            <a:r>
              <a:rPr lang="en-GB" dirty="0" smtClean="0"/>
              <a:t>tummy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676400"/>
            <a:ext cx="2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brain is 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5181600"/>
            <a:ext cx="2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Legs </a:t>
            </a:r>
            <a:r>
              <a:rPr lang="en-GB" dirty="0" smtClean="0"/>
              <a:t>…..</a:t>
            </a:r>
            <a:endParaRPr lang="en-GB" dirty="0"/>
          </a:p>
        </p:txBody>
      </p:sp>
      <p:pic>
        <p:nvPicPr>
          <p:cNvPr id="6152" name="Picture 8" descr="C:\Users\barnesh\AppData\Local\Microsoft\Windows\Temporary Internet Files\Content.IE5\BWHPK00T\large-scared-LEGO-0-1229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98" y="1316694"/>
            <a:ext cx="824406" cy="89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feel disgusting…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17525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hen I </a:t>
            </a:r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4100" name="Picture 4" descr="C:\Users\barnesh\AppData\Local\Microsoft\Windows\Temporary Internet Files\Content.IE5\NE52ZK1H\1442417645_disgusto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95" y="1600200"/>
            <a:ext cx="4726955" cy="447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401</Words>
  <Application>Microsoft Office PowerPoint</Application>
  <PresentationFormat>On-screen Show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name</vt:lpstr>
      <vt:lpstr>I saw Inside Out ……..</vt:lpstr>
      <vt:lpstr>I am feeling happy…</vt:lpstr>
      <vt:lpstr>When I am happy</vt:lpstr>
      <vt:lpstr>What makes other people happy?</vt:lpstr>
      <vt:lpstr>Happy at school</vt:lpstr>
      <vt:lpstr>I sometimes feel scared…</vt:lpstr>
      <vt:lpstr>When I feel scared…</vt:lpstr>
      <vt:lpstr>I feel disgusting…</vt:lpstr>
      <vt:lpstr>I feel calm</vt:lpstr>
      <vt:lpstr> Calm</vt:lpstr>
      <vt:lpstr>I feel angry</vt:lpstr>
      <vt:lpstr>I felt angry in class today</vt:lpstr>
      <vt:lpstr>I (what I did)</vt:lpstr>
      <vt:lpstr>I can use my words</vt:lpstr>
      <vt:lpstr>Then the adult will listen to my words</vt:lpstr>
      <vt:lpstr>Angry</vt:lpstr>
      <vt:lpstr>We all feel angry sometimes</vt:lpstr>
      <vt:lpstr>We all feel angry sometimes</vt:lpstr>
      <vt:lpstr>We all feel angry sometimes</vt:lpstr>
      <vt:lpstr>We all feel angry sometimes</vt:lpstr>
      <vt:lpstr>We all feel angry sometimes</vt:lpstr>
      <vt:lpstr>Feeling angry</vt:lpstr>
      <vt:lpstr>Feeling angry</vt:lpstr>
      <vt:lpstr>Feeling angry</vt:lpstr>
      <vt:lpstr>Feeling angry</vt:lpstr>
      <vt:lpstr>Feeling angry</vt:lpstr>
      <vt:lpstr>I can use my words</vt:lpstr>
      <vt:lpstr>I feel sad….</vt:lpstr>
      <vt:lpstr>When I am sad</vt:lpstr>
      <vt:lpstr>I am worried when 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Odin Cuthbertson</dc:title>
  <dc:creator>Hazel Barnes</dc:creator>
  <cp:lastModifiedBy>Hazel Barnes</cp:lastModifiedBy>
  <cp:revision>37</cp:revision>
  <dcterms:created xsi:type="dcterms:W3CDTF">2006-08-16T00:00:00Z</dcterms:created>
  <dcterms:modified xsi:type="dcterms:W3CDTF">2017-11-03T14:49:14Z</dcterms:modified>
</cp:coreProperties>
</file>