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8"/>
  </p:notesMasterIdLst>
  <p:sldIdLst>
    <p:sldId id="297" r:id="rId3"/>
    <p:sldId id="299" r:id="rId4"/>
    <p:sldId id="300" r:id="rId5"/>
    <p:sldId id="301" r:id="rId6"/>
    <p:sldId id="298" r:id="rId7"/>
    <p:sldId id="291" r:id="rId8"/>
    <p:sldId id="292" r:id="rId9"/>
    <p:sldId id="293" r:id="rId10"/>
    <p:sldId id="294" r:id="rId11"/>
    <p:sldId id="295" r:id="rId12"/>
    <p:sldId id="296" r:id="rId13"/>
    <p:sldId id="289" r:id="rId14"/>
    <p:sldId id="287" r:id="rId15"/>
    <p:sldId id="258" r:id="rId16"/>
    <p:sldId id="285" r:id="rId17"/>
    <p:sldId id="259" r:id="rId18"/>
    <p:sldId id="260" r:id="rId19"/>
    <p:sldId id="261" r:id="rId20"/>
    <p:sldId id="262" r:id="rId21"/>
    <p:sldId id="286" r:id="rId22"/>
    <p:sldId id="271" r:id="rId23"/>
    <p:sldId id="272" r:id="rId24"/>
    <p:sldId id="273" r:id="rId25"/>
    <p:sldId id="274" r:id="rId26"/>
    <p:sldId id="275" r:id="rId27"/>
    <p:sldId id="276" r:id="rId28"/>
    <p:sldId id="277" r:id="rId29"/>
    <p:sldId id="264" r:id="rId30"/>
    <p:sldId id="265" r:id="rId31"/>
    <p:sldId id="266" r:id="rId32"/>
    <p:sldId id="267" r:id="rId33"/>
    <p:sldId id="268" r:id="rId34"/>
    <p:sldId id="269" r:id="rId35"/>
    <p:sldId id="270" r:id="rId36"/>
    <p:sldId id="26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iagrams/_rels/data1.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image" Target="../media/image9.jpeg"/><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image" Target="../media/image9.jpeg"/><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D1D5C9-299F-4674-B6B8-6A87DDD96BA7}" type="doc">
      <dgm:prSet loTypeId="urn:microsoft.com/office/officeart/2005/8/layout/hList7#1" loCatId="process" qsTypeId="urn:microsoft.com/office/officeart/2005/8/quickstyle/3d1" qsCatId="3D" csTypeId="urn:microsoft.com/office/officeart/2005/8/colors/colorful2" csCatId="colorful" phldr="1"/>
      <dgm:spPr/>
      <dgm:t>
        <a:bodyPr/>
        <a:lstStyle/>
        <a:p>
          <a:endParaRPr lang="en-GB"/>
        </a:p>
      </dgm:t>
    </dgm:pt>
    <dgm:pt modelId="{C0E5C111-0B04-4349-A9B9-9592B62DCB98}">
      <dgm:prSet phldrT="[Text]" custT="1"/>
      <dgm:spPr/>
      <dgm:t>
        <a:bodyPr/>
        <a:lstStyle/>
        <a:p>
          <a:r>
            <a:rPr lang="en-GB" sz="1400" dirty="0" smtClean="0"/>
            <a:t>Sight</a:t>
          </a:r>
          <a:endParaRPr lang="en-GB" sz="1400" dirty="0"/>
        </a:p>
      </dgm:t>
    </dgm:pt>
    <dgm:pt modelId="{94E386D6-E8D4-4763-AA60-01DC4E4CE3DE}" type="parTrans" cxnId="{0A1A5FFE-B0C7-4634-A9B3-1C94A10BB5C9}">
      <dgm:prSet/>
      <dgm:spPr/>
      <dgm:t>
        <a:bodyPr/>
        <a:lstStyle/>
        <a:p>
          <a:endParaRPr lang="en-GB"/>
        </a:p>
      </dgm:t>
    </dgm:pt>
    <dgm:pt modelId="{87A56D14-3FB2-4634-9E45-7B4CD762C800}" type="sibTrans" cxnId="{0A1A5FFE-B0C7-4634-A9B3-1C94A10BB5C9}">
      <dgm:prSet/>
      <dgm:spPr/>
      <dgm:t>
        <a:bodyPr/>
        <a:lstStyle/>
        <a:p>
          <a:endParaRPr lang="en-GB"/>
        </a:p>
      </dgm:t>
    </dgm:pt>
    <dgm:pt modelId="{ABB01BBE-DA61-4BA0-B95A-2429FFFB38B2}">
      <dgm:prSet phldrT="[Text]" custT="1"/>
      <dgm:spPr/>
      <dgm:t>
        <a:bodyPr/>
        <a:lstStyle/>
        <a:p>
          <a:r>
            <a:rPr lang="en-GB" sz="1050" dirty="0" smtClean="0"/>
            <a:t>Eyes</a:t>
          </a:r>
          <a:endParaRPr lang="en-GB" sz="1050" dirty="0"/>
        </a:p>
      </dgm:t>
    </dgm:pt>
    <dgm:pt modelId="{7B222234-1FD4-4466-A079-4D1EE3675C5A}" type="parTrans" cxnId="{B3C4BE4E-3F23-4E55-AC4D-60EFB6D6A8D3}">
      <dgm:prSet/>
      <dgm:spPr/>
      <dgm:t>
        <a:bodyPr/>
        <a:lstStyle/>
        <a:p>
          <a:endParaRPr lang="en-GB"/>
        </a:p>
      </dgm:t>
    </dgm:pt>
    <dgm:pt modelId="{AE22A91A-2086-4AC7-AFC9-8532DE3E73BF}" type="sibTrans" cxnId="{B3C4BE4E-3F23-4E55-AC4D-60EFB6D6A8D3}">
      <dgm:prSet/>
      <dgm:spPr/>
      <dgm:t>
        <a:bodyPr/>
        <a:lstStyle/>
        <a:p>
          <a:endParaRPr lang="en-GB"/>
        </a:p>
      </dgm:t>
    </dgm:pt>
    <dgm:pt modelId="{621EA014-1E91-486B-A68C-B8C89B8D4454}">
      <dgm:prSet phldrT="[Text]"/>
      <dgm:spPr/>
      <dgm:t>
        <a:bodyPr/>
        <a:lstStyle/>
        <a:p>
          <a:r>
            <a:rPr lang="en-GB" dirty="0" smtClean="0"/>
            <a:t>Hearing</a:t>
          </a:r>
          <a:endParaRPr lang="en-GB" dirty="0"/>
        </a:p>
      </dgm:t>
    </dgm:pt>
    <dgm:pt modelId="{314D58C7-BC1B-4408-8BC8-E6575DE6BE54}" type="parTrans" cxnId="{3AAE62B5-6C46-4222-A901-67BC4F80E878}">
      <dgm:prSet/>
      <dgm:spPr/>
      <dgm:t>
        <a:bodyPr/>
        <a:lstStyle/>
        <a:p>
          <a:endParaRPr lang="en-GB"/>
        </a:p>
      </dgm:t>
    </dgm:pt>
    <dgm:pt modelId="{7880DDB8-12A7-47B4-91C3-320FA3A8A236}" type="sibTrans" cxnId="{3AAE62B5-6C46-4222-A901-67BC4F80E878}">
      <dgm:prSet/>
      <dgm:spPr/>
      <dgm:t>
        <a:bodyPr/>
        <a:lstStyle/>
        <a:p>
          <a:endParaRPr lang="en-GB"/>
        </a:p>
      </dgm:t>
    </dgm:pt>
    <dgm:pt modelId="{D6C38560-3C7A-451E-906F-191FC9A53A85}">
      <dgm:prSet phldrT="[Text]"/>
      <dgm:spPr/>
      <dgm:t>
        <a:bodyPr/>
        <a:lstStyle/>
        <a:p>
          <a:r>
            <a:rPr lang="en-GB" dirty="0" smtClean="0"/>
            <a:t>Ears</a:t>
          </a:r>
          <a:endParaRPr lang="en-GB" dirty="0"/>
        </a:p>
      </dgm:t>
    </dgm:pt>
    <dgm:pt modelId="{9C68A12E-C23D-43FD-B307-81D44ACA1BCB}" type="parTrans" cxnId="{EE88746D-9B4C-40F2-819A-16F0BD7FAA39}">
      <dgm:prSet/>
      <dgm:spPr/>
      <dgm:t>
        <a:bodyPr/>
        <a:lstStyle/>
        <a:p>
          <a:endParaRPr lang="en-GB"/>
        </a:p>
      </dgm:t>
    </dgm:pt>
    <dgm:pt modelId="{02A0BDC3-EC7C-40A7-B41F-D6B7807EA46A}" type="sibTrans" cxnId="{EE88746D-9B4C-40F2-819A-16F0BD7FAA39}">
      <dgm:prSet/>
      <dgm:spPr/>
      <dgm:t>
        <a:bodyPr/>
        <a:lstStyle/>
        <a:p>
          <a:endParaRPr lang="en-GB"/>
        </a:p>
      </dgm:t>
    </dgm:pt>
    <dgm:pt modelId="{9FDF7811-A6DE-4F11-9476-8DB41BC13385}">
      <dgm:prSet phldrT="[Text]"/>
      <dgm:spPr/>
      <dgm:t>
        <a:bodyPr/>
        <a:lstStyle/>
        <a:p>
          <a:r>
            <a:rPr lang="en-GB" dirty="0" smtClean="0"/>
            <a:t>Touch</a:t>
          </a:r>
          <a:endParaRPr lang="en-GB" dirty="0"/>
        </a:p>
      </dgm:t>
    </dgm:pt>
    <dgm:pt modelId="{42386D90-0663-4776-B967-246D0C170005}" type="parTrans" cxnId="{BD9FE797-159D-4FD3-AE13-57F064D3C0D0}">
      <dgm:prSet/>
      <dgm:spPr/>
      <dgm:t>
        <a:bodyPr/>
        <a:lstStyle/>
        <a:p>
          <a:endParaRPr lang="en-GB"/>
        </a:p>
      </dgm:t>
    </dgm:pt>
    <dgm:pt modelId="{15074BE6-6F89-4CB4-BD16-63DEF8482209}" type="sibTrans" cxnId="{BD9FE797-159D-4FD3-AE13-57F064D3C0D0}">
      <dgm:prSet/>
      <dgm:spPr/>
      <dgm:t>
        <a:bodyPr/>
        <a:lstStyle/>
        <a:p>
          <a:endParaRPr lang="en-GB"/>
        </a:p>
      </dgm:t>
    </dgm:pt>
    <dgm:pt modelId="{709B3DE6-BFE0-4FCC-8D91-CC60C90E41EB}">
      <dgm:prSet phldrT="[Text]"/>
      <dgm:spPr/>
      <dgm:t>
        <a:bodyPr/>
        <a:lstStyle/>
        <a:p>
          <a:r>
            <a:rPr lang="en-GB" dirty="0" smtClean="0"/>
            <a:t>Skin</a:t>
          </a:r>
          <a:endParaRPr lang="en-GB" dirty="0"/>
        </a:p>
      </dgm:t>
    </dgm:pt>
    <dgm:pt modelId="{B558E93B-6B54-49D8-A11F-954E1AF262D1}" type="parTrans" cxnId="{AD64F926-062F-4031-90AB-5C727F8769B7}">
      <dgm:prSet/>
      <dgm:spPr/>
      <dgm:t>
        <a:bodyPr/>
        <a:lstStyle/>
        <a:p>
          <a:endParaRPr lang="en-GB"/>
        </a:p>
      </dgm:t>
    </dgm:pt>
    <dgm:pt modelId="{E80430A7-13F5-44F9-B706-038A626FC998}" type="sibTrans" cxnId="{AD64F926-062F-4031-90AB-5C727F8769B7}">
      <dgm:prSet/>
      <dgm:spPr/>
      <dgm:t>
        <a:bodyPr/>
        <a:lstStyle/>
        <a:p>
          <a:endParaRPr lang="en-GB"/>
        </a:p>
      </dgm:t>
    </dgm:pt>
    <dgm:pt modelId="{FA07B4C9-02FB-4BDA-9784-DBF7A0C66F23}">
      <dgm:prSet/>
      <dgm:spPr/>
      <dgm:t>
        <a:bodyPr/>
        <a:lstStyle/>
        <a:p>
          <a:r>
            <a:rPr lang="en-GB" dirty="0" smtClean="0"/>
            <a:t>Smell</a:t>
          </a:r>
          <a:endParaRPr lang="en-GB" dirty="0"/>
        </a:p>
      </dgm:t>
    </dgm:pt>
    <dgm:pt modelId="{08953371-58E8-41B8-9ABF-EF61AAFA15EF}" type="parTrans" cxnId="{A411656E-9D5F-445B-8188-C0A6DA23D597}">
      <dgm:prSet/>
      <dgm:spPr/>
      <dgm:t>
        <a:bodyPr/>
        <a:lstStyle/>
        <a:p>
          <a:endParaRPr lang="en-GB"/>
        </a:p>
      </dgm:t>
    </dgm:pt>
    <dgm:pt modelId="{DE8D079B-1937-4E34-B47D-D78E65B6D85A}" type="sibTrans" cxnId="{A411656E-9D5F-445B-8188-C0A6DA23D597}">
      <dgm:prSet/>
      <dgm:spPr/>
      <dgm:t>
        <a:bodyPr/>
        <a:lstStyle/>
        <a:p>
          <a:endParaRPr lang="en-GB"/>
        </a:p>
      </dgm:t>
    </dgm:pt>
    <dgm:pt modelId="{E4DDAE98-4603-4A3D-BE51-8C9BA644575E}">
      <dgm:prSet/>
      <dgm:spPr/>
      <dgm:t>
        <a:bodyPr/>
        <a:lstStyle/>
        <a:p>
          <a:r>
            <a:rPr lang="en-GB" dirty="0" smtClean="0"/>
            <a:t>Nose</a:t>
          </a:r>
          <a:endParaRPr lang="en-GB" dirty="0"/>
        </a:p>
      </dgm:t>
    </dgm:pt>
    <dgm:pt modelId="{0B7E104D-144D-4E9F-9C4A-B057632DF8A7}" type="parTrans" cxnId="{1481105F-5522-448B-9915-0D0174659690}">
      <dgm:prSet/>
      <dgm:spPr/>
      <dgm:t>
        <a:bodyPr/>
        <a:lstStyle/>
        <a:p>
          <a:endParaRPr lang="en-GB"/>
        </a:p>
      </dgm:t>
    </dgm:pt>
    <dgm:pt modelId="{E6AF15F9-98CF-46BC-9F0D-B3B06930E2F5}" type="sibTrans" cxnId="{1481105F-5522-448B-9915-0D0174659690}">
      <dgm:prSet/>
      <dgm:spPr/>
      <dgm:t>
        <a:bodyPr/>
        <a:lstStyle/>
        <a:p>
          <a:endParaRPr lang="en-GB"/>
        </a:p>
      </dgm:t>
    </dgm:pt>
    <dgm:pt modelId="{7BA939BF-6257-4D09-B974-2EB799E4A49D}">
      <dgm:prSet/>
      <dgm:spPr/>
      <dgm:t>
        <a:bodyPr/>
        <a:lstStyle/>
        <a:p>
          <a:r>
            <a:rPr lang="en-GB" dirty="0" smtClean="0"/>
            <a:t>Taste</a:t>
          </a:r>
          <a:endParaRPr lang="en-GB" dirty="0"/>
        </a:p>
      </dgm:t>
    </dgm:pt>
    <dgm:pt modelId="{F6154EFF-2762-40F6-9BAB-AA8F8D996797}" type="parTrans" cxnId="{AF7243E4-A107-48E6-82A0-A4FD95EE1E86}">
      <dgm:prSet/>
      <dgm:spPr/>
      <dgm:t>
        <a:bodyPr/>
        <a:lstStyle/>
        <a:p>
          <a:endParaRPr lang="en-GB"/>
        </a:p>
      </dgm:t>
    </dgm:pt>
    <dgm:pt modelId="{F5EA2D16-E836-47DC-8564-85ED6A3939AA}" type="sibTrans" cxnId="{AF7243E4-A107-48E6-82A0-A4FD95EE1E86}">
      <dgm:prSet/>
      <dgm:spPr/>
      <dgm:t>
        <a:bodyPr/>
        <a:lstStyle/>
        <a:p>
          <a:endParaRPr lang="en-GB"/>
        </a:p>
      </dgm:t>
    </dgm:pt>
    <dgm:pt modelId="{0ECB2FDE-BF63-4388-85EE-3B5C6ABC0B44}">
      <dgm:prSet/>
      <dgm:spPr/>
      <dgm:t>
        <a:bodyPr/>
        <a:lstStyle/>
        <a:p>
          <a:r>
            <a:rPr lang="en-GB" dirty="0" smtClean="0"/>
            <a:t>Mouth</a:t>
          </a:r>
          <a:endParaRPr lang="en-GB" dirty="0"/>
        </a:p>
      </dgm:t>
    </dgm:pt>
    <dgm:pt modelId="{12F84A56-EA52-4F8B-AFC9-61F49A1C446F}" type="parTrans" cxnId="{85D3A456-1B18-47AF-9980-4F5A51A40577}">
      <dgm:prSet/>
      <dgm:spPr/>
      <dgm:t>
        <a:bodyPr/>
        <a:lstStyle/>
        <a:p>
          <a:endParaRPr lang="en-GB"/>
        </a:p>
      </dgm:t>
    </dgm:pt>
    <dgm:pt modelId="{84C9084E-E19B-4F79-9E7C-74FC0F7E9A8B}" type="sibTrans" cxnId="{85D3A456-1B18-47AF-9980-4F5A51A40577}">
      <dgm:prSet/>
      <dgm:spPr/>
      <dgm:t>
        <a:bodyPr/>
        <a:lstStyle/>
        <a:p>
          <a:endParaRPr lang="en-GB"/>
        </a:p>
      </dgm:t>
    </dgm:pt>
    <dgm:pt modelId="{2BE5AB4A-0EB5-4156-8F13-A4B5C7006C81}">
      <dgm:prSet/>
      <dgm:spPr/>
      <dgm:t>
        <a:bodyPr/>
        <a:lstStyle/>
        <a:p>
          <a:r>
            <a:rPr lang="en-GB" dirty="0" smtClean="0"/>
            <a:t>Vestibular</a:t>
          </a:r>
          <a:endParaRPr lang="en-GB" dirty="0"/>
        </a:p>
      </dgm:t>
    </dgm:pt>
    <dgm:pt modelId="{71AC6EA3-A1F9-4C36-9A9C-B64F628F2522}" type="parTrans" cxnId="{41886B0F-AC53-475A-84B4-414343CF2EA0}">
      <dgm:prSet/>
      <dgm:spPr/>
      <dgm:t>
        <a:bodyPr/>
        <a:lstStyle/>
        <a:p>
          <a:endParaRPr lang="en-GB"/>
        </a:p>
      </dgm:t>
    </dgm:pt>
    <dgm:pt modelId="{BB7B67B5-4673-4883-B152-6F6FC001CA19}" type="sibTrans" cxnId="{41886B0F-AC53-475A-84B4-414343CF2EA0}">
      <dgm:prSet/>
      <dgm:spPr/>
      <dgm:t>
        <a:bodyPr/>
        <a:lstStyle/>
        <a:p>
          <a:endParaRPr lang="en-GB"/>
        </a:p>
      </dgm:t>
    </dgm:pt>
    <dgm:pt modelId="{FA5FDD94-D724-40B3-8E68-47F11E768F22}">
      <dgm:prSet/>
      <dgm:spPr/>
      <dgm:t>
        <a:bodyPr/>
        <a:lstStyle/>
        <a:p>
          <a:r>
            <a:rPr lang="en-GB" dirty="0" err="1" smtClean="0"/>
            <a:t>Proprioceptive</a:t>
          </a:r>
          <a:endParaRPr lang="en-GB" dirty="0"/>
        </a:p>
      </dgm:t>
    </dgm:pt>
    <dgm:pt modelId="{708C57CF-3F32-423D-AFF1-1899348DAA4E}" type="parTrans" cxnId="{D40ED911-FADD-4170-872B-FE2934EE8EB7}">
      <dgm:prSet/>
      <dgm:spPr/>
      <dgm:t>
        <a:bodyPr/>
        <a:lstStyle/>
        <a:p>
          <a:endParaRPr lang="en-GB"/>
        </a:p>
      </dgm:t>
    </dgm:pt>
    <dgm:pt modelId="{2789306F-F0B8-478C-A0B4-F79EDAAA6CCD}" type="sibTrans" cxnId="{D40ED911-FADD-4170-872B-FE2934EE8EB7}">
      <dgm:prSet/>
      <dgm:spPr/>
      <dgm:t>
        <a:bodyPr/>
        <a:lstStyle/>
        <a:p>
          <a:endParaRPr lang="en-GB"/>
        </a:p>
      </dgm:t>
    </dgm:pt>
    <dgm:pt modelId="{F564B0B0-2EC8-4482-934B-70C6823FFB97}">
      <dgm:prSet/>
      <dgm:spPr/>
      <dgm:t>
        <a:bodyPr/>
        <a:lstStyle/>
        <a:p>
          <a:r>
            <a:rPr lang="en-GB" dirty="0" smtClean="0"/>
            <a:t>Inner Ear</a:t>
          </a:r>
          <a:endParaRPr lang="en-GB" dirty="0"/>
        </a:p>
      </dgm:t>
    </dgm:pt>
    <dgm:pt modelId="{4D0AA601-BBA0-468B-8363-6CAFEB309A8F}" type="parTrans" cxnId="{6C6B4D1E-1739-4ECF-9968-411B177739A3}">
      <dgm:prSet/>
      <dgm:spPr/>
      <dgm:t>
        <a:bodyPr/>
        <a:lstStyle/>
        <a:p>
          <a:endParaRPr lang="en-GB"/>
        </a:p>
      </dgm:t>
    </dgm:pt>
    <dgm:pt modelId="{160BF28C-3A9F-42A1-B108-2C2FDF71885C}" type="sibTrans" cxnId="{6C6B4D1E-1739-4ECF-9968-411B177739A3}">
      <dgm:prSet/>
      <dgm:spPr/>
      <dgm:t>
        <a:bodyPr/>
        <a:lstStyle/>
        <a:p>
          <a:endParaRPr lang="en-GB"/>
        </a:p>
      </dgm:t>
    </dgm:pt>
    <dgm:pt modelId="{961C9853-B3DC-4006-9F9A-447FD9600665}">
      <dgm:prSet/>
      <dgm:spPr/>
      <dgm:t>
        <a:bodyPr/>
        <a:lstStyle/>
        <a:p>
          <a:r>
            <a:rPr lang="en-GB" dirty="0" smtClean="0"/>
            <a:t>Muscles and Joints</a:t>
          </a:r>
          <a:endParaRPr lang="en-GB" dirty="0"/>
        </a:p>
      </dgm:t>
    </dgm:pt>
    <dgm:pt modelId="{F43186DE-8E85-4F8B-836E-FD7FAA84667B}" type="parTrans" cxnId="{94B4BB89-04D2-46D7-BF6E-9C935A388BE9}">
      <dgm:prSet/>
      <dgm:spPr/>
      <dgm:t>
        <a:bodyPr/>
        <a:lstStyle/>
        <a:p>
          <a:endParaRPr lang="en-GB"/>
        </a:p>
      </dgm:t>
    </dgm:pt>
    <dgm:pt modelId="{BAE9EFCC-8858-4598-B50F-516B457C3AD9}" type="sibTrans" cxnId="{94B4BB89-04D2-46D7-BF6E-9C935A388BE9}">
      <dgm:prSet/>
      <dgm:spPr/>
      <dgm:t>
        <a:bodyPr/>
        <a:lstStyle/>
        <a:p>
          <a:endParaRPr lang="en-GB"/>
        </a:p>
      </dgm:t>
    </dgm:pt>
    <dgm:pt modelId="{C5A720BA-FCA8-4F47-A34C-EC3D1060E2DE}" type="pres">
      <dgm:prSet presAssocID="{0DD1D5C9-299F-4674-B6B8-6A87DDD96BA7}" presName="Name0" presStyleCnt="0">
        <dgm:presLayoutVars>
          <dgm:dir/>
          <dgm:resizeHandles val="exact"/>
        </dgm:presLayoutVars>
      </dgm:prSet>
      <dgm:spPr/>
      <dgm:t>
        <a:bodyPr/>
        <a:lstStyle/>
        <a:p>
          <a:endParaRPr lang="en-GB"/>
        </a:p>
      </dgm:t>
    </dgm:pt>
    <dgm:pt modelId="{60375D62-6233-4ED9-8353-217146C4ED7D}" type="pres">
      <dgm:prSet presAssocID="{0DD1D5C9-299F-4674-B6B8-6A87DDD96BA7}" presName="fgShape" presStyleLbl="fgShp" presStyleIdx="0" presStyleCnt="1"/>
      <dgm:spPr/>
    </dgm:pt>
    <dgm:pt modelId="{3A91CD77-FA7E-44F5-A4B6-CDBF741871F2}" type="pres">
      <dgm:prSet presAssocID="{0DD1D5C9-299F-4674-B6B8-6A87DDD96BA7}" presName="linComp" presStyleCnt="0"/>
      <dgm:spPr/>
    </dgm:pt>
    <dgm:pt modelId="{E1E84841-50E0-46E4-8100-7112A0789FDA}" type="pres">
      <dgm:prSet presAssocID="{C0E5C111-0B04-4349-A9B9-9592B62DCB98}" presName="compNode" presStyleCnt="0"/>
      <dgm:spPr/>
    </dgm:pt>
    <dgm:pt modelId="{2F10F3F3-9E2D-47E2-8ECC-3981C5967EFD}" type="pres">
      <dgm:prSet presAssocID="{C0E5C111-0B04-4349-A9B9-9592B62DCB98}" presName="bkgdShape" presStyleLbl="node1" presStyleIdx="0" presStyleCnt="7"/>
      <dgm:spPr/>
      <dgm:t>
        <a:bodyPr/>
        <a:lstStyle/>
        <a:p>
          <a:endParaRPr lang="en-GB"/>
        </a:p>
      </dgm:t>
    </dgm:pt>
    <dgm:pt modelId="{37C0D356-4F74-4FD1-8600-C68EC123FE8A}" type="pres">
      <dgm:prSet presAssocID="{C0E5C111-0B04-4349-A9B9-9592B62DCB98}" presName="nodeTx" presStyleLbl="node1" presStyleIdx="0" presStyleCnt="7">
        <dgm:presLayoutVars>
          <dgm:bulletEnabled val="1"/>
        </dgm:presLayoutVars>
      </dgm:prSet>
      <dgm:spPr/>
      <dgm:t>
        <a:bodyPr/>
        <a:lstStyle/>
        <a:p>
          <a:endParaRPr lang="en-GB"/>
        </a:p>
      </dgm:t>
    </dgm:pt>
    <dgm:pt modelId="{06E09662-B0F1-45EE-B5E8-261359A2AD66}" type="pres">
      <dgm:prSet presAssocID="{C0E5C111-0B04-4349-A9B9-9592B62DCB98}" presName="invisiNode" presStyleLbl="node1" presStyleIdx="0" presStyleCnt="7"/>
      <dgm:spPr/>
    </dgm:pt>
    <dgm:pt modelId="{D3C4FA1C-81D2-419A-A5A7-D7E3692E4277}" type="pres">
      <dgm:prSet presAssocID="{C0E5C111-0B04-4349-A9B9-9592B62DCB98}" presName="imagNode" presStyleLbl="fgImgPlace1" presStyleIdx="0" presStyleCnt="7"/>
      <dgm:spPr>
        <a:blipFill rotWithShape="0">
          <a:blip xmlns:r="http://schemas.openxmlformats.org/officeDocument/2006/relationships" r:embed="rId1"/>
          <a:stretch>
            <a:fillRect/>
          </a:stretch>
        </a:blipFill>
      </dgm:spPr>
    </dgm:pt>
    <dgm:pt modelId="{CFE514CB-0D29-4C9F-BD19-14E749B7E421}" type="pres">
      <dgm:prSet presAssocID="{87A56D14-3FB2-4634-9E45-7B4CD762C800}" presName="sibTrans" presStyleLbl="sibTrans2D1" presStyleIdx="0" presStyleCnt="0"/>
      <dgm:spPr/>
      <dgm:t>
        <a:bodyPr/>
        <a:lstStyle/>
        <a:p>
          <a:endParaRPr lang="en-GB"/>
        </a:p>
      </dgm:t>
    </dgm:pt>
    <dgm:pt modelId="{16595B1C-41B0-402D-B55B-68DCAE10BC44}" type="pres">
      <dgm:prSet presAssocID="{621EA014-1E91-486B-A68C-B8C89B8D4454}" presName="compNode" presStyleCnt="0"/>
      <dgm:spPr/>
    </dgm:pt>
    <dgm:pt modelId="{D1073174-69F3-4843-8FEC-A1257952AC17}" type="pres">
      <dgm:prSet presAssocID="{621EA014-1E91-486B-A68C-B8C89B8D4454}" presName="bkgdShape" presStyleLbl="node1" presStyleIdx="1" presStyleCnt="7"/>
      <dgm:spPr/>
      <dgm:t>
        <a:bodyPr/>
        <a:lstStyle/>
        <a:p>
          <a:endParaRPr lang="en-GB"/>
        </a:p>
      </dgm:t>
    </dgm:pt>
    <dgm:pt modelId="{8D3B88C8-1533-4D65-9872-BCDD6F61E205}" type="pres">
      <dgm:prSet presAssocID="{621EA014-1E91-486B-A68C-B8C89B8D4454}" presName="nodeTx" presStyleLbl="node1" presStyleIdx="1" presStyleCnt="7">
        <dgm:presLayoutVars>
          <dgm:bulletEnabled val="1"/>
        </dgm:presLayoutVars>
      </dgm:prSet>
      <dgm:spPr/>
      <dgm:t>
        <a:bodyPr/>
        <a:lstStyle/>
        <a:p>
          <a:endParaRPr lang="en-GB"/>
        </a:p>
      </dgm:t>
    </dgm:pt>
    <dgm:pt modelId="{027B5478-6FF8-48F3-843F-A9E4A071C1EA}" type="pres">
      <dgm:prSet presAssocID="{621EA014-1E91-486B-A68C-B8C89B8D4454}" presName="invisiNode" presStyleLbl="node1" presStyleIdx="1" presStyleCnt="7"/>
      <dgm:spPr/>
    </dgm:pt>
    <dgm:pt modelId="{50058373-3AB7-400B-81A0-2FD9F120CFD5}" type="pres">
      <dgm:prSet presAssocID="{621EA014-1E91-486B-A68C-B8C89B8D4454}" presName="imagNode" presStyleLbl="fgImgPlace1" presStyleIdx="1" presStyleCnt="7"/>
      <dgm:spPr>
        <a:blipFill rotWithShape="0">
          <a:blip xmlns:r="http://schemas.openxmlformats.org/officeDocument/2006/relationships" r:embed="rId2"/>
          <a:stretch>
            <a:fillRect/>
          </a:stretch>
        </a:blipFill>
      </dgm:spPr>
    </dgm:pt>
    <dgm:pt modelId="{905FA026-593C-46B9-AF75-A330C1D807C9}" type="pres">
      <dgm:prSet presAssocID="{7880DDB8-12A7-47B4-91C3-320FA3A8A236}" presName="sibTrans" presStyleLbl="sibTrans2D1" presStyleIdx="0" presStyleCnt="0"/>
      <dgm:spPr/>
      <dgm:t>
        <a:bodyPr/>
        <a:lstStyle/>
        <a:p>
          <a:endParaRPr lang="en-GB"/>
        </a:p>
      </dgm:t>
    </dgm:pt>
    <dgm:pt modelId="{A3DDE40F-77C3-4753-9B7E-A47AEE3E2CDF}" type="pres">
      <dgm:prSet presAssocID="{9FDF7811-A6DE-4F11-9476-8DB41BC13385}" presName="compNode" presStyleCnt="0"/>
      <dgm:spPr/>
    </dgm:pt>
    <dgm:pt modelId="{E2034E53-BC1C-44DD-ADB5-73F240F638D9}" type="pres">
      <dgm:prSet presAssocID="{9FDF7811-A6DE-4F11-9476-8DB41BC13385}" presName="bkgdShape" presStyleLbl="node1" presStyleIdx="2" presStyleCnt="7"/>
      <dgm:spPr/>
      <dgm:t>
        <a:bodyPr/>
        <a:lstStyle/>
        <a:p>
          <a:endParaRPr lang="en-GB"/>
        </a:p>
      </dgm:t>
    </dgm:pt>
    <dgm:pt modelId="{7420AC31-864F-4A55-921C-4C0E96B5CBBE}" type="pres">
      <dgm:prSet presAssocID="{9FDF7811-A6DE-4F11-9476-8DB41BC13385}" presName="nodeTx" presStyleLbl="node1" presStyleIdx="2" presStyleCnt="7">
        <dgm:presLayoutVars>
          <dgm:bulletEnabled val="1"/>
        </dgm:presLayoutVars>
      </dgm:prSet>
      <dgm:spPr/>
      <dgm:t>
        <a:bodyPr/>
        <a:lstStyle/>
        <a:p>
          <a:endParaRPr lang="en-GB"/>
        </a:p>
      </dgm:t>
    </dgm:pt>
    <dgm:pt modelId="{D71669C9-6735-4950-AA57-ED10BD8DF757}" type="pres">
      <dgm:prSet presAssocID="{9FDF7811-A6DE-4F11-9476-8DB41BC13385}" presName="invisiNode" presStyleLbl="node1" presStyleIdx="2" presStyleCnt="7"/>
      <dgm:spPr/>
    </dgm:pt>
    <dgm:pt modelId="{CFDF7751-F15B-43EF-8CB5-3DA38CB076BE}" type="pres">
      <dgm:prSet presAssocID="{9FDF7811-A6DE-4F11-9476-8DB41BC13385}" presName="imagNode" presStyleLbl="fgImgPlace1" presStyleIdx="2" presStyleCnt="7"/>
      <dgm:spPr>
        <a:blipFill rotWithShape="0">
          <a:blip xmlns:r="http://schemas.openxmlformats.org/officeDocument/2006/relationships" r:embed="rId3"/>
          <a:stretch>
            <a:fillRect/>
          </a:stretch>
        </a:blipFill>
      </dgm:spPr>
    </dgm:pt>
    <dgm:pt modelId="{662DD6A6-02F5-4C8B-ABCF-DCE8452E0C2C}" type="pres">
      <dgm:prSet presAssocID="{15074BE6-6F89-4CB4-BD16-63DEF8482209}" presName="sibTrans" presStyleLbl="sibTrans2D1" presStyleIdx="0" presStyleCnt="0"/>
      <dgm:spPr/>
      <dgm:t>
        <a:bodyPr/>
        <a:lstStyle/>
        <a:p>
          <a:endParaRPr lang="en-GB"/>
        </a:p>
      </dgm:t>
    </dgm:pt>
    <dgm:pt modelId="{DDE23E6B-7040-429C-BC6D-8930A7B8B97D}" type="pres">
      <dgm:prSet presAssocID="{FA07B4C9-02FB-4BDA-9784-DBF7A0C66F23}" presName="compNode" presStyleCnt="0"/>
      <dgm:spPr/>
    </dgm:pt>
    <dgm:pt modelId="{E85F6729-FB71-469F-9D3A-190B281EFC4B}" type="pres">
      <dgm:prSet presAssocID="{FA07B4C9-02FB-4BDA-9784-DBF7A0C66F23}" presName="bkgdShape" presStyleLbl="node1" presStyleIdx="3" presStyleCnt="7"/>
      <dgm:spPr/>
      <dgm:t>
        <a:bodyPr/>
        <a:lstStyle/>
        <a:p>
          <a:endParaRPr lang="en-GB"/>
        </a:p>
      </dgm:t>
    </dgm:pt>
    <dgm:pt modelId="{93D9C30A-DDF2-427B-AABE-2B8C180FCC98}" type="pres">
      <dgm:prSet presAssocID="{FA07B4C9-02FB-4BDA-9784-DBF7A0C66F23}" presName="nodeTx" presStyleLbl="node1" presStyleIdx="3" presStyleCnt="7">
        <dgm:presLayoutVars>
          <dgm:bulletEnabled val="1"/>
        </dgm:presLayoutVars>
      </dgm:prSet>
      <dgm:spPr/>
      <dgm:t>
        <a:bodyPr/>
        <a:lstStyle/>
        <a:p>
          <a:endParaRPr lang="en-GB"/>
        </a:p>
      </dgm:t>
    </dgm:pt>
    <dgm:pt modelId="{695186FC-B318-4963-BFEB-62E41F1FFA99}" type="pres">
      <dgm:prSet presAssocID="{FA07B4C9-02FB-4BDA-9784-DBF7A0C66F23}" presName="invisiNode" presStyleLbl="node1" presStyleIdx="3" presStyleCnt="7"/>
      <dgm:spPr/>
    </dgm:pt>
    <dgm:pt modelId="{02D5FCA7-0DCE-4C87-8C4C-18B0E6702045}" type="pres">
      <dgm:prSet presAssocID="{FA07B4C9-02FB-4BDA-9784-DBF7A0C66F23}" presName="imagNode" presStyleLbl="fgImgPlace1" presStyleIdx="3" presStyleCnt="7"/>
      <dgm:spPr>
        <a:blipFill rotWithShape="0">
          <a:blip xmlns:r="http://schemas.openxmlformats.org/officeDocument/2006/relationships" r:embed="rId4"/>
          <a:stretch>
            <a:fillRect/>
          </a:stretch>
        </a:blipFill>
      </dgm:spPr>
    </dgm:pt>
    <dgm:pt modelId="{C40AEE07-1531-4EE3-940F-364968D51891}" type="pres">
      <dgm:prSet presAssocID="{DE8D079B-1937-4E34-B47D-D78E65B6D85A}" presName="sibTrans" presStyleLbl="sibTrans2D1" presStyleIdx="0" presStyleCnt="0"/>
      <dgm:spPr/>
      <dgm:t>
        <a:bodyPr/>
        <a:lstStyle/>
        <a:p>
          <a:endParaRPr lang="en-GB"/>
        </a:p>
      </dgm:t>
    </dgm:pt>
    <dgm:pt modelId="{65342356-AC62-44E5-B80F-8D13278DCFF0}" type="pres">
      <dgm:prSet presAssocID="{7BA939BF-6257-4D09-B974-2EB799E4A49D}" presName="compNode" presStyleCnt="0"/>
      <dgm:spPr/>
    </dgm:pt>
    <dgm:pt modelId="{FE17122B-F980-4B0A-9AF6-FFF7BEF65AFD}" type="pres">
      <dgm:prSet presAssocID="{7BA939BF-6257-4D09-B974-2EB799E4A49D}" presName="bkgdShape" presStyleLbl="node1" presStyleIdx="4" presStyleCnt="7"/>
      <dgm:spPr/>
      <dgm:t>
        <a:bodyPr/>
        <a:lstStyle/>
        <a:p>
          <a:endParaRPr lang="en-GB"/>
        </a:p>
      </dgm:t>
    </dgm:pt>
    <dgm:pt modelId="{609E90CB-8CBA-48E2-978B-2BA7339A65F3}" type="pres">
      <dgm:prSet presAssocID="{7BA939BF-6257-4D09-B974-2EB799E4A49D}" presName="nodeTx" presStyleLbl="node1" presStyleIdx="4" presStyleCnt="7">
        <dgm:presLayoutVars>
          <dgm:bulletEnabled val="1"/>
        </dgm:presLayoutVars>
      </dgm:prSet>
      <dgm:spPr/>
      <dgm:t>
        <a:bodyPr/>
        <a:lstStyle/>
        <a:p>
          <a:endParaRPr lang="en-GB"/>
        </a:p>
      </dgm:t>
    </dgm:pt>
    <dgm:pt modelId="{28575393-B6AD-450B-AB89-5F7B9055A22E}" type="pres">
      <dgm:prSet presAssocID="{7BA939BF-6257-4D09-B974-2EB799E4A49D}" presName="invisiNode" presStyleLbl="node1" presStyleIdx="4" presStyleCnt="7"/>
      <dgm:spPr/>
    </dgm:pt>
    <dgm:pt modelId="{69D15D06-2417-4262-B24D-321E947B2FA3}" type="pres">
      <dgm:prSet presAssocID="{7BA939BF-6257-4D09-B974-2EB799E4A49D}" presName="imagNode" presStyleLbl="fgImgPlace1" presStyleIdx="4" presStyleCnt="7"/>
      <dgm:spPr>
        <a:blipFill rotWithShape="0">
          <a:blip xmlns:r="http://schemas.openxmlformats.org/officeDocument/2006/relationships" r:embed="rId5"/>
          <a:stretch>
            <a:fillRect/>
          </a:stretch>
        </a:blipFill>
      </dgm:spPr>
    </dgm:pt>
    <dgm:pt modelId="{C4187BBB-A660-41AE-A08C-D2610A5F90DC}" type="pres">
      <dgm:prSet presAssocID="{F5EA2D16-E836-47DC-8564-85ED6A3939AA}" presName="sibTrans" presStyleLbl="sibTrans2D1" presStyleIdx="0" presStyleCnt="0"/>
      <dgm:spPr/>
      <dgm:t>
        <a:bodyPr/>
        <a:lstStyle/>
        <a:p>
          <a:endParaRPr lang="en-GB"/>
        </a:p>
      </dgm:t>
    </dgm:pt>
    <dgm:pt modelId="{22648ED6-050A-4A5B-89BF-7DDB33A4DDE7}" type="pres">
      <dgm:prSet presAssocID="{2BE5AB4A-0EB5-4156-8F13-A4B5C7006C81}" presName="compNode" presStyleCnt="0"/>
      <dgm:spPr/>
    </dgm:pt>
    <dgm:pt modelId="{F932D5A8-1C4C-4495-B6EC-9607FD968A37}" type="pres">
      <dgm:prSet presAssocID="{2BE5AB4A-0EB5-4156-8F13-A4B5C7006C81}" presName="bkgdShape" presStyleLbl="node1" presStyleIdx="5" presStyleCnt="7"/>
      <dgm:spPr/>
      <dgm:t>
        <a:bodyPr/>
        <a:lstStyle/>
        <a:p>
          <a:endParaRPr lang="en-GB"/>
        </a:p>
      </dgm:t>
    </dgm:pt>
    <dgm:pt modelId="{1EA53F0A-BDB8-49C4-AFF9-2F7C9424FD4B}" type="pres">
      <dgm:prSet presAssocID="{2BE5AB4A-0EB5-4156-8F13-A4B5C7006C81}" presName="nodeTx" presStyleLbl="node1" presStyleIdx="5" presStyleCnt="7">
        <dgm:presLayoutVars>
          <dgm:bulletEnabled val="1"/>
        </dgm:presLayoutVars>
      </dgm:prSet>
      <dgm:spPr/>
      <dgm:t>
        <a:bodyPr/>
        <a:lstStyle/>
        <a:p>
          <a:endParaRPr lang="en-GB"/>
        </a:p>
      </dgm:t>
    </dgm:pt>
    <dgm:pt modelId="{F1BC9AE0-3283-424E-B1D7-0BF894004023}" type="pres">
      <dgm:prSet presAssocID="{2BE5AB4A-0EB5-4156-8F13-A4B5C7006C81}" presName="invisiNode" presStyleLbl="node1" presStyleIdx="5" presStyleCnt="7"/>
      <dgm:spPr/>
    </dgm:pt>
    <dgm:pt modelId="{CA7AE29F-F04D-4AF0-BA8D-B5D0E525E8E5}" type="pres">
      <dgm:prSet presAssocID="{2BE5AB4A-0EB5-4156-8F13-A4B5C7006C81}" presName="imagNode" presStyleLbl="fgImgPlace1" presStyleIdx="5" presStyleCnt="7"/>
      <dgm:spPr>
        <a:blipFill rotWithShape="0">
          <a:blip xmlns:r="http://schemas.openxmlformats.org/officeDocument/2006/relationships" r:embed="rId6"/>
          <a:stretch>
            <a:fillRect/>
          </a:stretch>
        </a:blipFill>
      </dgm:spPr>
    </dgm:pt>
    <dgm:pt modelId="{DC0E8144-A80C-4FD0-B7A1-052DBC197DD2}" type="pres">
      <dgm:prSet presAssocID="{BB7B67B5-4673-4883-B152-6F6FC001CA19}" presName="sibTrans" presStyleLbl="sibTrans2D1" presStyleIdx="0" presStyleCnt="0"/>
      <dgm:spPr/>
      <dgm:t>
        <a:bodyPr/>
        <a:lstStyle/>
        <a:p>
          <a:endParaRPr lang="en-GB"/>
        </a:p>
      </dgm:t>
    </dgm:pt>
    <dgm:pt modelId="{3818A4CF-A22E-4F8F-A805-A16207AEF82E}" type="pres">
      <dgm:prSet presAssocID="{FA5FDD94-D724-40B3-8E68-47F11E768F22}" presName="compNode" presStyleCnt="0"/>
      <dgm:spPr/>
    </dgm:pt>
    <dgm:pt modelId="{6944E078-3066-4E07-A074-9A4F2A702981}" type="pres">
      <dgm:prSet presAssocID="{FA5FDD94-D724-40B3-8E68-47F11E768F22}" presName="bkgdShape" presStyleLbl="node1" presStyleIdx="6" presStyleCnt="7"/>
      <dgm:spPr/>
      <dgm:t>
        <a:bodyPr/>
        <a:lstStyle/>
        <a:p>
          <a:endParaRPr lang="en-GB"/>
        </a:p>
      </dgm:t>
    </dgm:pt>
    <dgm:pt modelId="{C83885E8-C6E3-4C3D-A78F-13F40A20711D}" type="pres">
      <dgm:prSet presAssocID="{FA5FDD94-D724-40B3-8E68-47F11E768F22}" presName="nodeTx" presStyleLbl="node1" presStyleIdx="6" presStyleCnt="7">
        <dgm:presLayoutVars>
          <dgm:bulletEnabled val="1"/>
        </dgm:presLayoutVars>
      </dgm:prSet>
      <dgm:spPr/>
      <dgm:t>
        <a:bodyPr/>
        <a:lstStyle/>
        <a:p>
          <a:endParaRPr lang="en-GB"/>
        </a:p>
      </dgm:t>
    </dgm:pt>
    <dgm:pt modelId="{BA730E78-2831-4C80-A6E1-242EBA18D7BC}" type="pres">
      <dgm:prSet presAssocID="{FA5FDD94-D724-40B3-8E68-47F11E768F22}" presName="invisiNode" presStyleLbl="node1" presStyleIdx="6" presStyleCnt="7"/>
      <dgm:spPr/>
    </dgm:pt>
    <dgm:pt modelId="{26B56DD5-F650-4A17-9C6C-681AA5AFFA8D}" type="pres">
      <dgm:prSet presAssocID="{FA5FDD94-D724-40B3-8E68-47F11E768F22}" presName="imagNode" presStyleLbl="fgImgPlace1" presStyleIdx="6" presStyleCnt="7"/>
      <dgm:spPr>
        <a:blipFill rotWithShape="0">
          <a:blip xmlns:r="http://schemas.openxmlformats.org/officeDocument/2006/relationships" r:embed="rId7"/>
          <a:stretch>
            <a:fillRect/>
          </a:stretch>
        </a:blipFill>
      </dgm:spPr>
    </dgm:pt>
  </dgm:ptLst>
  <dgm:cxnLst>
    <dgm:cxn modelId="{94B4BB89-04D2-46D7-BF6E-9C935A388BE9}" srcId="{FA5FDD94-D724-40B3-8E68-47F11E768F22}" destId="{961C9853-B3DC-4006-9F9A-447FD9600665}" srcOrd="0" destOrd="0" parTransId="{F43186DE-8E85-4F8B-836E-FD7FAA84667B}" sibTransId="{BAE9EFCC-8858-4598-B50F-516B457C3AD9}"/>
    <dgm:cxn modelId="{9DB48191-0671-48CC-94DE-CF8AB11BBAB9}" type="presOf" srcId="{F564B0B0-2EC8-4482-934B-70C6823FFB97}" destId="{1EA53F0A-BDB8-49C4-AFF9-2F7C9424FD4B}" srcOrd="1" destOrd="1" presId="urn:microsoft.com/office/officeart/2005/8/layout/hList7#1"/>
    <dgm:cxn modelId="{9865C438-7CCC-4040-876B-3D596B8C06DB}" type="presOf" srcId="{87A56D14-3FB2-4634-9E45-7B4CD762C800}" destId="{CFE514CB-0D29-4C9F-BD19-14E749B7E421}" srcOrd="0" destOrd="0" presId="urn:microsoft.com/office/officeart/2005/8/layout/hList7#1"/>
    <dgm:cxn modelId="{BD9FE797-159D-4FD3-AE13-57F064D3C0D0}" srcId="{0DD1D5C9-299F-4674-B6B8-6A87DDD96BA7}" destId="{9FDF7811-A6DE-4F11-9476-8DB41BC13385}" srcOrd="2" destOrd="0" parTransId="{42386D90-0663-4776-B967-246D0C170005}" sibTransId="{15074BE6-6F89-4CB4-BD16-63DEF8482209}"/>
    <dgm:cxn modelId="{1481105F-5522-448B-9915-0D0174659690}" srcId="{FA07B4C9-02FB-4BDA-9784-DBF7A0C66F23}" destId="{E4DDAE98-4603-4A3D-BE51-8C9BA644575E}" srcOrd="0" destOrd="0" parTransId="{0B7E104D-144D-4E9F-9C4A-B057632DF8A7}" sibTransId="{E6AF15F9-98CF-46BC-9F0D-B3B06930E2F5}"/>
    <dgm:cxn modelId="{B3C4BE4E-3F23-4E55-AC4D-60EFB6D6A8D3}" srcId="{C0E5C111-0B04-4349-A9B9-9592B62DCB98}" destId="{ABB01BBE-DA61-4BA0-B95A-2429FFFB38B2}" srcOrd="0" destOrd="0" parTransId="{7B222234-1FD4-4466-A079-4D1EE3675C5A}" sibTransId="{AE22A91A-2086-4AC7-AFC9-8532DE3E73BF}"/>
    <dgm:cxn modelId="{188D12BA-ADE1-47FF-96CC-AC30D5302FEB}" type="presOf" srcId="{ABB01BBE-DA61-4BA0-B95A-2429FFFB38B2}" destId="{37C0D356-4F74-4FD1-8600-C68EC123FE8A}" srcOrd="1" destOrd="1" presId="urn:microsoft.com/office/officeart/2005/8/layout/hList7#1"/>
    <dgm:cxn modelId="{BA22E5F8-8743-4DBD-83CA-14B4C9B276B0}" type="presOf" srcId="{FA5FDD94-D724-40B3-8E68-47F11E768F22}" destId="{C83885E8-C6E3-4C3D-A78F-13F40A20711D}" srcOrd="1" destOrd="0" presId="urn:microsoft.com/office/officeart/2005/8/layout/hList7#1"/>
    <dgm:cxn modelId="{B064BFF8-06B6-48BC-AC61-A06C7ADAAC4A}" type="presOf" srcId="{9FDF7811-A6DE-4F11-9476-8DB41BC13385}" destId="{E2034E53-BC1C-44DD-ADB5-73F240F638D9}" srcOrd="0" destOrd="0" presId="urn:microsoft.com/office/officeart/2005/8/layout/hList7#1"/>
    <dgm:cxn modelId="{E985FB1F-B493-4E54-84FF-56E69EAA9912}" type="presOf" srcId="{C0E5C111-0B04-4349-A9B9-9592B62DCB98}" destId="{37C0D356-4F74-4FD1-8600-C68EC123FE8A}" srcOrd="1" destOrd="0" presId="urn:microsoft.com/office/officeart/2005/8/layout/hList7#1"/>
    <dgm:cxn modelId="{2DC17571-600F-4E70-AC38-DB93D558B842}" type="presOf" srcId="{961C9853-B3DC-4006-9F9A-447FD9600665}" destId="{6944E078-3066-4E07-A074-9A4F2A702981}" srcOrd="0" destOrd="1" presId="urn:microsoft.com/office/officeart/2005/8/layout/hList7#1"/>
    <dgm:cxn modelId="{D40ED911-FADD-4170-872B-FE2934EE8EB7}" srcId="{0DD1D5C9-299F-4674-B6B8-6A87DDD96BA7}" destId="{FA5FDD94-D724-40B3-8E68-47F11E768F22}" srcOrd="6" destOrd="0" parTransId="{708C57CF-3F32-423D-AFF1-1899348DAA4E}" sibTransId="{2789306F-F0B8-478C-A0B4-F79EDAAA6CCD}"/>
    <dgm:cxn modelId="{4DFF272D-C5A7-4B42-AC56-5954207C5E74}" type="presOf" srcId="{7BA939BF-6257-4D09-B974-2EB799E4A49D}" destId="{609E90CB-8CBA-48E2-978B-2BA7339A65F3}" srcOrd="1" destOrd="0" presId="urn:microsoft.com/office/officeart/2005/8/layout/hList7#1"/>
    <dgm:cxn modelId="{27098E13-26F0-4F32-B1A9-356F52424BCD}" type="presOf" srcId="{E4DDAE98-4603-4A3D-BE51-8C9BA644575E}" destId="{E85F6729-FB71-469F-9D3A-190B281EFC4B}" srcOrd="0" destOrd="1" presId="urn:microsoft.com/office/officeart/2005/8/layout/hList7#1"/>
    <dgm:cxn modelId="{5094E040-B9E2-45DC-AF6F-E440F3205EB0}" type="presOf" srcId="{621EA014-1E91-486B-A68C-B8C89B8D4454}" destId="{D1073174-69F3-4843-8FEC-A1257952AC17}" srcOrd="0" destOrd="0" presId="urn:microsoft.com/office/officeart/2005/8/layout/hList7#1"/>
    <dgm:cxn modelId="{9E5C5F29-8D34-4956-9D1D-56F33BE9FF71}" type="presOf" srcId="{E4DDAE98-4603-4A3D-BE51-8C9BA644575E}" destId="{93D9C30A-DDF2-427B-AABE-2B8C180FCC98}" srcOrd="1" destOrd="1" presId="urn:microsoft.com/office/officeart/2005/8/layout/hList7#1"/>
    <dgm:cxn modelId="{46E42585-B6DC-4870-8277-9C0A4BE0F43D}" type="presOf" srcId="{7880DDB8-12A7-47B4-91C3-320FA3A8A236}" destId="{905FA026-593C-46B9-AF75-A330C1D807C9}" srcOrd="0" destOrd="0" presId="urn:microsoft.com/office/officeart/2005/8/layout/hList7#1"/>
    <dgm:cxn modelId="{A411656E-9D5F-445B-8188-C0A6DA23D597}" srcId="{0DD1D5C9-299F-4674-B6B8-6A87DDD96BA7}" destId="{FA07B4C9-02FB-4BDA-9784-DBF7A0C66F23}" srcOrd="3" destOrd="0" parTransId="{08953371-58E8-41B8-9ABF-EF61AAFA15EF}" sibTransId="{DE8D079B-1937-4E34-B47D-D78E65B6D85A}"/>
    <dgm:cxn modelId="{291A6DE1-C30C-42BF-9EBD-EB408D7102F9}" type="presOf" srcId="{15074BE6-6F89-4CB4-BD16-63DEF8482209}" destId="{662DD6A6-02F5-4C8B-ABCF-DCE8452E0C2C}" srcOrd="0" destOrd="0" presId="urn:microsoft.com/office/officeart/2005/8/layout/hList7#1"/>
    <dgm:cxn modelId="{D27ED152-61A0-4472-9BD5-1541C6CDEDB5}" type="presOf" srcId="{D6C38560-3C7A-451E-906F-191FC9A53A85}" destId="{D1073174-69F3-4843-8FEC-A1257952AC17}" srcOrd="0" destOrd="1" presId="urn:microsoft.com/office/officeart/2005/8/layout/hList7#1"/>
    <dgm:cxn modelId="{85D3A456-1B18-47AF-9980-4F5A51A40577}" srcId="{7BA939BF-6257-4D09-B974-2EB799E4A49D}" destId="{0ECB2FDE-BF63-4388-85EE-3B5C6ABC0B44}" srcOrd="0" destOrd="0" parTransId="{12F84A56-EA52-4F8B-AFC9-61F49A1C446F}" sibTransId="{84C9084E-E19B-4F79-9E7C-74FC0F7E9A8B}"/>
    <dgm:cxn modelId="{0A1A5FFE-B0C7-4634-A9B3-1C94A10BB5C9}" srcId="{0DD1D5C9-299F-4674-B6B8-6A87DDD96BA7}" destId="{C0E5C111-0B04-4349-A9B9-9592B62DCB98}" srcOrd="0" destOrd="0" parTransId="{94E386D6-E8D4-4763-AA60-01DC4E4CE3DE}" sibTransId="{87A56D14-3FB2-4634-9E45-7B4CD762C800}"/>
    <dgm:cxn modelId="{6B5C2012-985B-4398-B2E0-88452EBC70AC}" type="presOf" srcId="{621EA014-1E91-486B-A68C-B8C89B8D4454}" destId="{8D3B88C8-1533-4D65-9872-BCDD6F61E205}" srcOrd="1" destOrd="0" presId="urn:microsoft.com/office/officeart/2005/8/layout/hList7#1"/>
    <dgm:cxn modelId="{85FA001C-569D-46A2-A9BF-D15AB0FC5B0E}" type="presOf" srcId="{ABB01BBE-DA61-4BA0-B95A-2429FFFB38B2}" destId="{2F10F3F3-9E2D-47E2-8ECC-3981C5967EFD}" srcOrd="0" destOrd="1" presId="urn:microsoft.com/office/officeart/2005/8/layout/hList7#1"/>
    <dgm:cxn modelId="{8A107D5F-F7C7-455B-925A-1D378CD20D58}" type="presOf" srcId="{F564B0B0-2EC8-4482-934B-70C6823FFB97}" destId="{F932D5A8-1C4C-4495-B6EC-9607FD968A37}" srcOrd="0" destOrd="1" presId="urn:microsoft.com/office/officeart/2005/8/layout/hList7#1"/>
    <dgm:cxn modelId="{EE88746D-9B4C-40F2-819A-16F0BD7FAA39}" srcId="{621EA014-1E91-486B-A68C-B8C89B8D4454}" destId="{D6C38560-3C7A-451E-906F-191FC9A53A85}" srcOrd="0" destOrd="0" parTransId="{9C68A12E-C23D-43FD-B307-81D44ACA1BCB}" sibTransId="{02A0BDC3-EC7C-40A7-B41F-D6B7807EA46A}"/>
    <dgm:cxn modelId="{794B5995-3FD9-4692-BC06-9D412B3F3EFE}" type="presOf" srcId="{F5EA2D16-E836-47DC-8564-85ED6A3939AA}" destId="{C4187BBB-A660-41AE-A08C-D2610A5F90DC}" srcOrd="0" destOrd="0" presId="urn:microsoft.com/office/officeart/2005/8/layout/hList7#1"/>
    <dgm:cxn modelId="{6D4943D2-3552-41C8-8AEB-F266AF32E182}" type="presOf" srcId="{9FDF7811-A6DE-4F11-9476-8DB41BC13385}" destId="{7420AC31-864F-4A55-921C-4C0E96B5CBBE}" srcOrd="1" destOrd="0" presId="urn:microsoft.com/office/officeart/2005/8/layout/hList7#1"/>
    <dgm:cxn modelId="{98A28C93-C2F5-4C44-BA5E-E8ED93DA71CA}" type="presOf" srcId="{7BA939BF-6257-4D09-B974-2EB799E4A49D}" destId="{FE17122B-F980-4B0A-9AF6-FFF7BEF65AFD}" srcOrd="0" destOrd="0" presId="urn:microsoft.com/office/officeart/2005/8/layout/hList7#1"/>
    <dgm:cxn modelId="{3AAE62B5-6C46-4222-A901-67BC4F80E878}" srcId="{0DD1D5C9-299F-4674-B6B8-6A87DDD96BA7}" destId="{621EA014-1E91-486B-A68C-B8C89B8D4454}" srcOrd="1" destOrd="0" parTransId="{314D58C7-BC1B-4408-8BC8-E6575DE6BE54}" sibTransId="{7880DDB8-12A7-47B4-91C3-320FA3A8A236}"/>
    <dgm:cxn modelId="{BC5941A3-65F0-4268-8838-AB52F635F2CC}" type="presOf" srcId="{961C9853-B3DC-4006-9F9A-447FD9600665}" destId="{C83885E8-C6E3-4C3D-A78F-13F40A20711D}" srcOrd="1" destOrd="1" presId="urn:microsoft.com/office/officeart/2005/8/layout/hList7#1"/>
    <dgm:cxn modelId="{FEB7B729-69E0-49AE-AEEF-2F56EEE9F7FD}" type="presOf" srcId="{0ECB2FDE-BF63-4388-85EE-3B5C6ABC0B44}" destId="{609E90CB-8CBA-48E2-978B-2BA7339A65F3}" srcOrd="1" destOrd="1" presId="urn:microsoft.com/office/officeart/2005/8/layout/hList7#1"/>
    <dgm:cxn modelId="{7758BEF8-A902-403D-BB22-CA0EFEB6791A}" type="presOf" srcId="{0ECB2FDE-BF63-4388-85EE-3B5C6ABC0B44}" destId="{FE17122B-F980-4B0A-9AF6-FFF7BEF65AFD}" srcOrd="0" destOrd="1" presId="urn:microsoft.com/office/officeart/2005/8/layout/hList7#1"/>
    <dgm:cxn modelId="{DD02DF1D-59E0-48A2-818E-1D8AAC8AE2AC}" type="presOf" srcId="{FA07B4C9-02FB-4BDA-9784-DBF7A0C66F23}" destId="{93D9C30A-DDF2-427B-AABE-2B8C180FCC98}" srcOrd="1" destOrd="0" presId="urn:microsoft.com/office/officeart/2005/8/layout/hList7#1"/>
    <dgm:cxn modelId="{337690CA-2CDE-49F0-BC49-EDE021328F9E}" type="presOf" srcId="{2BE5AB4A-0EB5-4156-8F13-A4B5C7006C81}" destId="{F932D5A8-1C4C-4495-B6EC-9607FD968A37}" srcOrd="0" destOrd="0" presId="urn:microsoft.com/office/officeart/2005/8/layout/hList7#1"/>
    <dgm:cxn modelId="{AF7243E4-A107-48E6-82A0-A4FD95EE1E86}" srcId="{0DD1D5C9-299F-4674-B6B8-6A87DDD96BA7}" destId="{7BA939BF-6257-4D09-B974-2EB799E4A49D}" srcOrd="4" destOrd="0" parTransId="{F6154EFF-2762-40F6-9BAB-AA8F8D996797}" sibTransId="{F5EA2D16-E836-47DC-8564-85ED6A3939AA}"/>
    <dgm:cxn modelId="{B20192C1-E7BA-4689-9CB1-EC840CE44566}" type="presOf" srcId="{0DD1D5C9-299F-4674-B6B8-6A87DDD96BA7}" destId="{C5A720BA-FCA8-4F47-A34C-EC3D1060E2DE}" srcOrd="0" destOrd="0" presId="urn:microsoft.com/office/officeart/2005/8/layout/hList7#1"/>
    <dgm:cxn modelId="{E2340C62-B08A-40CF-867F-017FE04D5552}" type="presOf" srcId="{FA5FDD94-D724-40B3-8E68-47F11E768F22}" destId="{6944E078-3066-4E07-A074-9A4F2A702981}" srcOrd="0" destOrd="0" presId="urn:microsoft.com/office/officeart/2005/8/layout/hList7#1"/>
    <dgm:cxn modelId="{AD64F926-062F-4031-90AB-5C727F8769B7}" srcId="{9FDF7811-A6DE-4F11-9476-8DB41BC13385}" destId="{709B3DE6-BFE0-4FCC-8D91-CC60C90E41EB}" srcOrd="0" destOrd="0" parTransId="{B558E93B-6B54-49D8-A11F-954E1AF262D1}" sibTransId="{E80430A7-13F5-44F9-B706-038A626FC998}"/>
    <dgm:cxn modelId="{79D4E0E3-087D-45B5-8061-E612942DA659}" type="presOf" srcId="{BB7B67B5-4673-4883-B152-6F6FC001CA19}" destId="{DC0E8144-A80C-4FD0-B7A1-052DBC197DD2}" srcOrd="0" destOrd="0" presId="urn:microsoft.com/office/officeart/2005/8/layout/hList7#1"/>
    <dgm:cxn modelId="{37BD8F85-04F7-4297-882E-086846D0ECA5}" type="presOf" srcId="{2BE5AB4A-0EB5-4156-8F13-A4B5C7006C81}" destId="{1EA53F0A-BDB8-49C4-AFF9-2F7C9424FD4B}" srcOrd="1" destOrd="0" presId="urn:microsoft.com/office/officeart/2005/8/layout/hList7#1"/>
    <dgm:cxn modelId="{CFBFBBA2-8DC2-4EBE-B808-715468F1FF66}" type="presOf" srcId="{709B3DE6-BFE0-4FCC-8D91-CC60C90E41EB}" destId="{7420AC31-864F-4A55-921C-4C0E96B5CBBE}" srcOrd="1" destOrd="1" presId="urn:microsoft.com/office/officeart/2005/8/layout/hList7#1"/>
    <dgm:cxn modelId="{939E8BDE-F4DB-44FD-8859-7EF37C54BD95}" type="presOf" srcId="{709B3DE6-BFE0-4FCC-8D91-CC60C90E41EB}" destId="{E2034E53-BC1C-44DD-ADB5-73F240F638D9}" srcOrd="0" destOrd="1" presId="urn:microsoft.com/office/officeart/2005/8/layout/hList7#1"/>
    <dgm:cxn modelId="{C31C3C39-4CF2-4B3C-831D-ADED6797B50C}" type="presOf" srcId="{C0E5C111-0B04-4349-A9B9-9592B62DCB98}" destId="{2F10F3F3-9E2D-47E2-8ECC-3981C5967EFD}" srcOrd="0" destOrd="0" presId="urn:microsoft.com/office/officeart/2005/8/layout/hList7#1"/>
    <dgm:cxn modelId="{6C6B4D1E-1739-4ECF-9968-411B177739A3}" srcId="{2BE5AB4A-0EB5-4156-8F13-A4B5C7006C81}" destId="{F564B0B0-2EC8-4482-934B-70C6823FFB97}" srcOrd="0" destOrd="0" parTransId="{4D0AA601-BBA0-468B-8363-6CAFEB309A8F}" sibTransId="{160BF28C-3A9F-42A1-B108-2C2FDF71885C}"/>
    <dgm:cxn modelId="{8FFDD6E8-0A17-460B-A0F8-79EA38F1191A}" type="presOf" srcId="{FA07B4C9-02FB-4BDA-9784-DBF7A0C66F23}" destId="{E85F6729-FB71-469F-9D3A-190B281EFC4B}" srcOrd="0" destOrd="0" presId="urn:microsoft.com/office/officeart/2005/8/layout/hList7#1"/>
    <dgm:cxn modelId="{FE82EECD-58D6-4058-83AB-B4FCFC1D07CD}" type="presOf" srcId="{D6C38560-3C7A-451E-906F-191FC9A53A85}" destId="{8D3B88C8-1533-4D65-9872-BCDD6F61E205}" srcOrd="1" destOrd="1" presId="urn:microsoft.com/office/officeart/2005/8/layout/hList7#1"/>
    <dgm:cxn modelId="{41886B0F-AC53-475A-84B4-414343CF2EA0}" srcId="{0DD1D5C9-299F-4674-B6B8-6A87DDD96BA7}" destId="{2BE5AB4A-0EB5-4156-8F13-A4B5C7006C81}" srcOrd="5" destOrd="0" parTransId="{71AC6EA3-A1F9-4C36-9A9C-B64F628F2522}" sibTransId="{BB7B67B5-4673-4883-B152-6F6FC001CA19}"/>
    <dgm:cxn modelId="{B775AA78-7202-4960-B78A-603CB752AFE6}" type="presOf" srcId="{DE8D079B-1937-4E34-B47D-D78E65B6D85A}" destId="{C40AEE07-1531-4EE3-940F-364968D51891}" srcOrd="0" destOrd="0" presId="urn:microsoft.com/office/officeart/2005/8/layout/hList7#1"/>
    <dgm:cxn modelId="{E20C514C-797F-4D9D-B343-64A8A731186C}" type="presParOf" srcId="{C5A720BA-FCA8-4F47-A34C-EC3D1060E2DE}" destId="{60375D62-6233-4ED9-8353-217146C4ED7D}" srcOrd="0" destOrd="0" presId="urn:microsoft.com/office/officeart/2005/8/layout/hList7#1"/>
    <dgm:cxn modelId="{883B79BE-7CEE-4A40-8A4D-83D1498E4AF6}" type="presParOf" srcId="{C5A720BA-FCA8-4F47-A34C-EC3D1060E2DE}" destId="{3A91CD77-FA7E-44F5-A4B6-CDBF741871F2}" srcOrd="1" destOrd="0" presId="urn:microsoft.com/office/officeart/2005/8/layout/hList7#1"/>
    <dgm:cxn modelId="{59CB79BE-4D4C-45C0-BD4E-F994CF1CCD9B}" type="presParOf" srcId="{3A91CD77-FA7E-44F5-A4B6-CDBF741871F2}" destId="{E1E84841-50E0-46E4-8100-7112A0789FDA}" srcOrd="0" destOrd="0" presId="urn:microsoft.com/office/officeart/2005/8/layout/hList7#1"/>
    <dgm:cxn modelId="{3431E91E-4A81-4351-92FC-3F4C194ADF35}" type="presParOf" srcId="{E1E84841-50E0-46E4-8100-7112A0789FDA}" destId="{2F10F3F3-9E2D-47E2-8ECC-3981C5967EFD}" srcOrd="0" destOrd="0" presId="urn:microsoft.com/office/officeart/2005/8/layout/hList7#1"/>
    <dgm:cxn modelId="{2C05A1B6-5C1E-4819-9DE2-EFB8A725058D}" type="presParOf" srcId="{E1E84841-50E0-46E4-8100-7112A0789FDA}" destId="{37C0D356-4F74-4FD1-8600-C68EC123FE8A}" srcOrd="1" destOrd="0" presId="urn:microsoft.com/office/officeart/2005/8/layout/hList7#1"/>
    <dgm:cxn modelId="{9C852F94-88F9-492C-AE22-C734536DC613}" type="presParOf" srcId="{E1E84841-50E0-46E4-8100-7112A0789FDA}" destId="{06E09662-B0F1-45EE-B5E8-261359A2AD66}" srcOrd="2" destOrd="0" presId="urn:microsoft.com/office/officeart/2005/8/layout/hList7#1"/>
    <dgm:cxn modelId="{DECA98A9-3C11-4D16-A32A-06579ED8AF5F}" type="presParOf" srcId="{E1E84841-50E0-46E4-8100-7112A0789FDA}" destId="{D3C4FA1C-81D2-419A-A5A7-D7E3692E4277}" srcOrd="3" destOrd="0" presId="urn:microsoft.com/office/officeart/2005/8/layout/hList7#1"/>
    <dgm:cxn modelId="{53D6B309-87B0-4815-AB9A-B863C4688559}" type="presParOf" srcId="{3A91CD77-FA7E-44F5-A4B6-CDBF741871F2}" destId="{CFE514CB-0D29-4C9F-BD19-14E749B7E421}" srcOrd="1" destOrd="0" presId="urn:microsoft.com/office/officeart/2005/8/layout/hList7#1"/>
    <dgm:cxn modelId="{BEEEA9DF-3132-45E7-973B-B7C5642172D1}" type="presParOf" srcId="{3A91CD77-FA7E-44F5-A4B6-CDBF741871F2}" destId="{16595B1C-41B0-402D-B55B-68DCAE10BC44}" srcOrd="2" destOrd="0" presId="urn:microsoft.com/office/officeart/2005/8/layout/hList7#1"/>
    <dgm:cxn modelId="{BE855C5B-819C-42B8-BAA6-63997FF7FB31}" type="presParOf" srcId="{16595B1C-41B0-402D-B55B-68DCAE10BC44}" destId="{D1073174-69F3-4843-8FEC-A1257952AC17}" srcOrd="0" destOrd="0" presId="urn:microsoft.com/office/officeart/2005/8/layout/hList7#1"/>
    <dgm:cxn modelId="{CE7F2EC8-4BE9-420D-9284-FBE385307806}" type="presParOf" srcId="{16595B1C-41B0-402D-B55B-68DCAE10BC44}" destId="{8D3B88C8-1533-4D65-9872-BCDD6F61E205}" srcOrd="1" destOrd="0" presId="urn:microsoft.com/office/officeart/2005/8/layout/hList7#1"/>
    <dgm:cxn modelId="{15D4A923-0238-46ED-BBC8-F3F80339A34A}" type="presParOf" srcId="{16595B1C-41B0-402D-B55B-68DCAE10BC44}" destId="{027B5478-6FF8-48F3-843F-A9E4A071C1EA}" srcOrd="2" destOrd="0" presId="urn:microsoft.com/office/officeart/2005/8/layout/hList7#1"/>
    <dgm:cxn modelId="{B5E046AA-71C7-47FC-99BC-35E0413212B0}" type="presParOf" srcId="{16595B1C-41B0-402D-B55B-68DCAE10BC44}" destId="{50058373-3AB7-400B-81A0-2FD9F120CFD5}" srcOrd="3" destOrd="0" presId="urn:microsoft.com/office/officeart/2005/8/layout/hList7#1"/>
    <dgm:cxn modelId="{0356D3AA-445B-4689-9E4A-D03E31AD775F}" type="presParOf" srcId="{3A91CD77-FA7E-44F5-A4B6-CDBF741871F2}" destId="{905FA026-593C-46B9-AF75-A330C1D807C9}" srcOrd="3" destOrd="0" presId="urn:microsoft.com/office/officeart/2005/8/layout/hList7#1"/>
    <dgm:cxn modelId="{DDE9E1E8-4B52-4180-A7E9-40CAF7134C52}" type="presParOf" srcId="{3A91CD77-FA7E-44F5-A4B6-CDBF741871F2}" destId="{A3DDE40F-77C3-4753-9B7E-A47AEE3E2CDF}" srcOrd="4" destOrd="0" presId="urn:microsoft.com/office/officeart/2005/8/layout/hList7#1"/>
    <dgm:cxn modelId="{B1376847-2A54-431E-A4AC-CA21DA47E618}" type="presParOf" srcId="{A3DDE40F-77C3-4753-9B7E-A47AEE3E2CDF}" destId="{E2034E53-BC1C-44DD-ADB5-73F240F638D9}" srcOrd="0" destOrd="0" presId="urn:microsoft.com/office/officeart/2005/8/layout/hList7#1"/>
    <dgm:cxn modelId="{4A04DF1E-0A54-4FBB-B86D-6249A6F8A7A4}" type="presParOf" srcId="{A3DDE40F-77C3-4753-9B7E-A47AEE3E2CDF}" destId="{7420AC31-864F-4A55-921C-4C0E96B5CBBE}" srcOrd="1" destOrd="0" presId="urn:microsoft.com/office/officeart/2005/8/layout/hList7#1"/>
    <dgm:cxn modelId="{5A894EF0-EB72-4C8F-85FE-45E9D0CD2DF7}" type="presParOf" srcId="{A3DDE40F-77C3-4753-9B7E-A47AEE3E2CDF}" destId="{D71669C9-6735-4950-AA57-ED10BD8DF757}" srcOrd="2" destOrd="0" presId="urn:microsoft.com/office/officeart/2005/8/layout/hList7#1"/>
    <dgm:cxn modelId="{F009B4C4-C3E3-4E2A-96D5-AAF4389EC0B4}" type="presParOf" srcId="{A3DDE40F-77C3-4753-9B7E-A47AEE3E2CDF}" destId="{CFDF7751-F15B-43EF-8CB5-3DA38CB076BE}" srcOrd="3" destOrd="0" presId="urn:microsoft.com/office/officeart/2005/8/layout/hList7#1"/>
    <dgm:cxn modelId="{ABE030D0-26DF-4DAA-A426-77E5DDC9DA09}" type="presParOf" srcId="{3A91CD77-FA7E-44F5-A4B6-CDBF741871F2}" destId="{662DD6A6-02F5-4C8B-ABCF-DCE8452E0C2C}" srcOrd="5" destOrd="0" presId="urn:microsoft.com/office/officeart/2005/8/layout/hList7#1"/>
    <dgm:cxn modelId="{EBF66347-1986-4853-8323-6F326953E140}" type="presParOf" srcId="{3A91CD77-FA7E-44F5-A4B6-CDBF741871F2}" destId="{DDE23E6B-7040-429C-BC6D-8930A7B8B97D}" srcOrd="6" destOrd="0" presId="urn:microsoft.com/office/officeart/2005/8/layout/hList7#1"/>
    <dgm:cxn modelId="{A504D3D2-AC4F-4799-B915-A4316946B80B}" type="presParOf" srcId="{DDE23E6B-7040-429C-BC6D-8930A7B8B97D}" destId="{E85F6729-FB71-469F-9D3A-190B281EFC4B}" srcOrd="0" destOrd="0" presId="urn:microsoft.com/office/officeart/2005/8/layout/hList7#1"/>
    <dgm:cxn modelId="{8F76458B-387D-47C8-9D5F-F7BD3A1AC2C6}" type="presParOf" srcId="{DDE23E6B-7040-429C-BC6D-8930A7B8B97D}" destId="{93D9C30A-DDF2-427B-AABE-2B8C180FCC98}" srcOrd="1" destOrd="0" presId="urn:microsoft.com/office/officeart/2005/8/layout/hList7#1"/>
    <dgm:cxn modelId="{0222756E-6365-4D2F-8993-1B8A6C6B9AA7}" type="presParOf" srcId="{DDE23E6B-7040-429C-BC6D-8930A7B8B97D}" destId="{695186FC-B318-4963-BFEB-62E41F1FFA99}" srcOrd="2" destOrd="0" presId="urn:microsoft.com/office/officeart/2005/8/layout/hList7#1"/>
    <dgm:cxn modelId="{E6F114E8-492D-42D9-9A5F-05B54D172E72}" type="presParOf" srcId="{DDE23E6B-7040-429C-BC6D-8930A7B8B97D}" destId="{02D5FCA7-0DCE-4C87-8C4C-18B0E6702045}" srcOrd="3" destOrd="0" presId="urn:microsoft.com/office/officeart/2005/8/layout/hList7#1"/>
    <dgm:cxn modelId="{87972378-5DEB-45FF-92BD-9D625E493982}" type="presParOf" srcId="{3A91CD77-FA7E-44F5-A4B6-CDBF741871F2}" destId="{C40AEE07-1531-4EE3-940F-364968D51891}" srcOrd="7" destOrd="0" presId="urn:microsoft.com/office/officeart/2005/8/layout/hList7#1"/>
    <dgm:cxn modelId="{AAD29000-493F-482D-9F98-D78C18E6E867}" type="presParOf" srcId="{3A91CD77-FA7E-44F5-A4B6-CDBF741871F2}" destId="{65342356-AC62-44E5-B80F-8D13278DCFF0}" srcOrd="8" destOrd="0" presId="urn:microsoft.com/office/officeart/2005/8/layout/hList7#1"/>
    <dgm:cxn modelId="{ADF47882-AA28-4F85-96D3-FDA5E443208A}" type="presParOf" srcId="{65342356-AC62-44E5-B80F-8D13278DCFF0}" destId="{FE17122B-F980-4B0A-9AF6-FFF7BEF65AFD}" srcOrd="0" destOrd="0" presId="urn:microsoft.com/office/officeart/2005/8/layout/hList7#1"/>
    <dgm:cxn modelId="{55761685-EC58-4377-80C5-1156E444CD1D}" type="presParOf" srcId="{65342356-AC62-44E5-B80F-8D13278DCFF0}" destId="{609E90CB-8CBA-48E2-978B-2BA7339A65F3}" srcOrd="1" destOrd="0" presId="urn:microsoft.com/office/officeart/2005/8/layout/hList7#1"/>
    <dgm:cxn modelId="{F328A053-49B9-42CD-8D18-8A4B9A710DB4}" type="presParOf" srcId="{65342356-AC62-44E5-B80F-8D13278DCFF0}" destId="{28575393-B6AD-450B-AB89-5F7B9055A22E}" srcOrd="2" destOrd="0" presId="urn:microsoft.com/office/officeart/2005/8/layout/hList7#1"/>
    <dgm:cxn modelId="{0107632B-BF04-4278-A5ED-181B7579B668}" type="presParOf" srcId="{65342356-AC62-44E5-B80F-8D13278DCFF0}" destId="{69D15D06-2417-4262-B24D-321E947B2FA3}" srcOrd="3" destOrd="0" presId="urn:microsoft.com/office/officeart/2005/8/layout/hList7#1"/>
    <dgm:cxn modelId="{12287D26-F9C3-4920-AB47-16A09C412398}" type="presParOf" srcId="{3A91CD77-FA7E-44F5-A4B6-CDBF741871F2}" destId="{C4187BBB-A660-41AE-A08C-D2610A5F90DC}" srcOrd="9" destOrd="0" presId="urn:microsoft.com/office/officeart/2005/8/layout/hList7#1"/>
    <dgm:cxn modelId="{CE9262EF-ACF6-4E71-9A99-9B6528D20A57}" type="presParOf" srcId="{3A91CD77-FA7E-44F5-A4B6-CDBF741871F2}" destId="{22648ED6-050A-4A5B-89BF-7DDB33A4DDE7}" srcOrd="10" destOrd="0" presId="urn:microsoft.com/office/officeart/2005/8/layout/hList7#1"/>
    <dgm:cxn modelId="{C4F33C3E-F542-4A50-9296-A186E06C18B8}" type="presParOf" srcId="{22648ED6-050A-4A5B-89BF-7DDB33A4DDE7}" destId="{F932D5A8-1C4C-4495-B6EC-9607FD968A37}" srcOrd="0" destOrd="0" presId="urn:microsoft.com/office/officeart/2005/8/layout/hList7#1"/>
    <dgm:cxn modelId="{9FB511AB-B885-4386-9C60-644FDDEF38CC}" type="presParOf" srcId="{22648ED6-050A-4A5B-89BF-7DDB33A4DDE7}" destId="{1EA53F0A-BDB8-49C4-AFF9-2F7C9424FD4B}" srcOrd="1" destOrd="0" presId="urn:microsoft.com/office/officeart/2005/8/layout/hList7#1"/>
    <dgm:cxn modelId="{8F4522F0-4E74-44C3-BCBA-52ED9147022C}" type="presParOf" srcId="{22648ED6-050A-4A5B-89BF-7DDB33A4DDE7}" destId="{F1BC9AE0-3283-424E-B1D7-0BF894004023}" srcOrd="2" destOrd="0" presId="urn:microsoft.com/office/officeart/2005/8/layout/hList7#1"/>
    <dgm:cxn modelId="{5E3BF1B0-9A4D-48A2-AD17-5816EF12C5AD}" type="presParOf" srcId="{22648ED6-050A-4A5B-89BF-7DDB33A4DDE7}" destId="{CA7AE29F-F04D-4AF0-BA8D-B5D0E525E8E5}" srcOrd="3" destOrd="0" presId="urn:microsoft.com/office/officeart/2005/8/layout/hList7#1"/>
    <dgm:cxn modelId="{0568ADEB-F3D6-462A-B29D-1293AE04A19C}" type="presParOf" srcId="{3A91CD77-FA7E-44F5-A4B6-CDBF741871F2}" destId="{DC0E8144-A80C-4FD0-B7A1-052DBC197DD2}" srcOrd="11" destOrd="0" presId="urn:microsoft.com/office/officeart/2005/8/layout/hList7#1"/>
    <dgm:cxn modelId="{3CD3120F-2414-469A-96F5-6B6864B64D38}" type="presParOf" srcId="{3A91CD77-FA7E-44F5-A4B6-CDBF741871F2}" destId="{3818A4CF-A22E-4F8F-A805-A16207AEF82E}" srcOrd="12" destOrd="0" presId="urn:microsoft.com/office/officeart/2005/8/layout/hList7#1"/>
    <dgm:cxn modelId="{C321DB3B-48BF-4A18-8E3A-CF02CE3D6A8E}" type="presParOf" srcId="{3818A4CF-A22E-4F8F-A805-A16207AEF82E}" destId="{6944E078-3066-4E07-A074-9A4F2A702981}" srcOrd="0" destOrd="0" presId="urn:microsoft.com/office/officeart/2005/8/layout/hList7#1"/>
    <dgm:cxn modelId="{BCA92B6E-C878-4446-A7B7-187515465BB1}" type="presParOf" srcId="{3818A4CF-A22E-4F8F-A805-A16207AEF82E}" destId="{C83885E8-C6E3-4C3D-A78F-13F40A20711D}" srcOrd="1" destOrd="0" presId="urn:microsoft.com/office/officeart/2005/8/layout/hList7#1"/>
    <dgm:cxn modelId="{251DFD3F-9E80-491E-9977-AA78E779605A}" type="presParOf" srcId="{3818A4CF-A22E-4F8F-A805-A16207AEF82E}" destId="{BA730E78-2831-4C80-A6E1-242EBA18D7BC}" srcOrd="2" destOrd="0" presId="urn:microsoft.com/office/officeart/2005/8/layout/hList7#1"/>
    <dgm:cxn modelId="{2F2A4129-5828-45B6-830C-19270FCA6158}" type="presParOf" srcId="{3818A4CF-A22E-4F8F-A805-A16207AEF82E}" destId="{26B56DD5-F650-4A17-9C6C-681AA5AFFA8D}"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10F3F3-9E2D-47E2-8ECC-3981C5967EFD}">
      <dsp:nvSpPr>
        <dsp:cNvPr id="0" name=""/>
        <dsp:cNvSpPr/>
      </dsp:nvSpPr>
      <dsp:spPr>
        <a:xfrm>
          <a:off x="3795" y="0"/>
          <a:ext cx="1272480" cy="4797151"/>
        </a:xfrm>
        <a:prstGeom prst="roundRect">
          <a:avLst>
            <a:gd name="adj" fmla="val 1000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t" anchorCtr="1">
          <a:noAutofit/>
        </a:bodyPr>
        <a:lstStyle/>
        <a:p>
          <a:pPr lvl="0" algn="l" defTabSz="622300">
            <a:lnSpc>
              <a:spcPct val="90000"/>
            </a:lnSpc>
            <a:spcBef>
              <a:spcPct val="0"/>
            </a:spcBef>
            <a:spcAft>
              <a:spcPct val="35000"/>
            </a:spcAft>
          </a:pPr>
          <a:r>
            <a:rPr lang="en-GB" sz="1400" kern="1200" dirty="0" smtClean="0"/>
            <a:t>Sight</a:t>
          </a:r>
          <a:endParaRPr lang="en-GB" sz="1400" kern="1200" dirty="0"/>
        </a:p>
        <a:p>
          <a:pPr marL="57150" lvl="1" indent="-57150" algn="l" defTabSz="466725">
            <a:lnSpc>
              <a:spcPct val="90000"/>
            </a:lnSpc>
            <a:spcBef>
              <a:spcPct val="0"/>
            </a:spcBef>
            <a:spcAft>
              <a:spcPct val="15000"/>
            </a:spcAft>
            <a:buChar char="••"/>
          </a:pPr>
          <a:r>
            <a:rPr lang="en-GB" sz="1050" kern="1200" dirty="0" smtClean="0"/>
            <a:t>Eyes</a:t>
          </a:r>
          <a:endParaRPr lang="en-GB" sz="1050" kern="1200" dirty="0"/>
        </a:p>
      </dsp:txBody>
      <dsp:txXfrm>
        <a:off x="3795" y="1918860"/>
        <a:ext cx="1272480" cy="1918860"/>
      </dsp:txXfrm>
    </dsp:sp>
    <dsp:sp modelId="{D3C4FA1C-81D2-419A-A5A7-D7E3692E4277}">
      <dsp:nvSpPr>
        <dsp:cNvPr id="0" name=""/>
        <dsp:cNvSpPr/>
      </dsp:nvSpPr>
      <dsp:spPr>
        <a:xfrm>
          <a:off x="41969" y="287829"/>
          <a:ext cx="1196131" cy="1597451"/>
        </a:xfrm>
        <a:prstGeom prst="ellipse">
          <a:avLst/>
        </a:prstGeom>
        <a:blipFill rotWithShape="0">
          <a:blip xmlns:r="http://schemas.openxmlformats.org/officeDocument/2006/relationships" r:embed="rId1"/>
          <a:stretch>
            <a:fillRect/>
          </a:stretch>
        </a:blipFill>
        <a:ln>
          <a:noFill/>
        </a:ln>
        <a:effectLst>
          <a:outerShdw blurRad="57150" dist="38100" dir="5400000" algn="ctr" rotWithShape="0">
            <a:schemeClr val="accent2">
              <a:tint val="50000"/>
              <a:hueOff val="0"/>
              <a:satOff val="0"/>
              <a:lumOff val="0"/>
              <a:alphaOff val="0"/>
              <a:shade val="9000"/>
              <a:satMod val="105000"/>
              <a:alpha val="48000"/>
            </a:scheme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D1073174-69F3-4843-8FEC-A1257952AC17}">
      <dsp:nvSpPr>
        <dsp:cNvPr id="0" name=""/>
        <dsp:cNvSpPr/>
      </dsp:nvSpPr>
      <dsp:spPr>
        <a:xfrm>
          <a:off x="1314449" y="0"/>
          <a:ext cx="1272480" cy="4797151"/>
        </a:xfrm>
        <a:prstGeom prst="roundRect">
          <a:avLst>
            <a:gd name="adj" fmla="val 10000"/>
          </a:avLst>
        </a:prstGeom>
        <a:gradFill rotWithShape="0">
          <a:gsLst>
            <a:gs pos="0">
              <a:schemeClr val="accent2">
                <a:hueOff val="1588616"/>
                <a:satOff val="3250"/>
                <a:lumOff val="1242"/>
                <a:alphaOff val="0"/>
                <a:tint val="98000"/>
                <a:shade val="25000"/>
                <a:satMod val="250000"/>
              </a:schemeClr>
            </a:gs>
            <a:gs pos="68000">
              <a:schemeClr val="accent2">
                <a:hueOff val="1588616"/>
                <a:satOff val="3250"/>
                <a:lumOff val="1242"/>
                <a:alphaOff val="0"/>
                <a:tint val="86000"/>
                <a:satMod val="115000"/>
              </a:schemeClr>
            </a:gs>
            <a:gs pos="100000">
              <a:schemeClr val="accent2">
                <a:hueOff val="1588616"/>
                <a:satOff val="3250"/>
                <a:lumOff val="1242"/>
                <a:alphaOff val="0"/>
                <a:tint val="50000"/>
                <a:satMod val="150000"/>
              </a:schemeClr>
            </a:gs>
          </a:gsLst>
          <a:path path="circle">
            <a:fillToRect l="50000" t="130000" r="50000" b="-30000"/>
          </a:path>
        </a:gradFill>
        <a:ln>
          <a:noFill/>
        </a:ln>
        <a:effectLst>
          <a:outerShdw blurRad="57150" dist="38100" dir="5400000" algn="ctr" rotWithShape="0">
            <a:schemeClr val="accent2">
              <a:hueOff val="1588616"/>
              <a:satOff val="3250"/>
              <a:lumOff val="1242"/>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t" anchorCtr="1">
          <a:noAutofit/>
        </a:bodyPr>
        <a:lstStyle/>
        <a:p>
          <a:pPr lvl="0" algn="l" defTabSz="577850">
            <a:lnSpc>
              <a:spcPct val="90000"/>
            </a:lnSpc>
            <a:spcBef>
              <a:spcPct val="0"/>
            </a:spcBef>
            <a:spcAft>
              <a:spcPct val="35000"/>
            </a:spcAft>
          </a:pPr>
          <a:r>
            <a:rPr lang="en-GB" sz="1300" kern="1200" dirty="0" smtClean="0"/>
            <a:t>Hearing</a:t>
          </a:r>
          <a:endParaRPr lang="en-GB" sz="1300" kern="1200" dirty="0"/>
        </a:p>
        <a:p>
          <a:pPr marL="57150" lvl="1" indent="-57150" algn="l" defTabSz="444500">
            <a:lnSpc>
              <a:spcPct val="90000"/>
            </a:lnSpc>
            <a:spcBef>
              <a:spcPct val="0"/>
            </a:spcBef>
            <a:spcAft>
              <a:spcPct val="15000"/>
            </a:spcAft>
            <a:buChar char="••"/>
          </a:pPr>
          <a:r>
            <a:rPr lang="en-GB" sz="1000" kern="1200" dirty="0" smtClean="0"/>
            <a:t>Ears</a:t>
          </a:r>
          <a:endParaRPr lang="en-GB" sz="1000" kern="1200" dirty="0"/>
        </a:p>
      </dsp:txBody>
      <dsp:txXfrm>
        <a:off x="1314449" y="1918860"/>
        <a:ext cx="1272480" cy="1918860"/>
      </dsp:txXfrm>
    </dsp:sp>
    <dsp:sp modelId="{50058373-3AB7-400B-81A0-2FD9F120CFD5}">
      <dsp:nvSpPr>
        <dsp:cNvPr id="0" name=""/>
        <dsp:cNvSpPr/>
      </dsp:nvSpPr>
      <dsp:spPr>
        <a:xfrm>
          <a:off x="1352624" y="287829"/>
          <a:ext cx="1196131" cy="1597451"/>
        </a:xfrm>
        <a:prstGeom prst="ellipse">
          <a:avLst/>
        </a:prstGeom>
        <a:blipFill rotWithShape="0">
          <a:blip xmlns:r="http://schemas.openxmlformats.org/officeDocument/2006/relationships" r:embed="rId2"/>
          <a:stretch>
            <a:fillRect/>
          </a:stretch>
        </a:blipFill>
        <a:ln>
          <a:noFill/>
        </a:ln>
        <a:effectLst>
          <a:outerShdw blurRad="57150" dist="38100" dir="5400000" algn="ctr" rotWithShape="0">
            <a:schemeClr val="accent2">
              <a:tint val="50000"/>
              <a:hueOff val="1579551"/>
              <a:satOff val="3691"/>
              <a:lumOff val="462"/>
              <a:alphaOff val="0"/>
              <a:shade val="9000"/>
              <a:satMod val="105000"/>
              <a:alpha val="48000"/>
            </a:scheme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E2034E53-BC1C-44DD-ADB5-73F240F638D9}">
      <dsp:nvSpPr>
        <dsp:cNvPr id="0" name=""/>
        <dsp:cNvSpPr/>
      </dsp:nvSpPr>
      <dsp:spPr>
        <a:xfrm>
          <a:off x="2625104" y="0"/>
          <a:ext cx="1272480" cy="4797151"/>
        </a:xfrm>
        <a:prstGeom prst="roundRect">
          <a:avLst>
            <a:gd name="adj" fmla="val 10000"/>
          </a:avLst>
        </a:prstGeom>
        <a:gradFill rotWithShape="0">
          <a:gsLst>
            <a:gs pos="0">
              <a:schemeClr val="accent2">
                <a:hueOff val="3177232"/>
                <a:satOff val="6500"/>
                <a:lumOff val="2484"/>
                <a:alphaOff val="0"/>
                <a:tint val="98000"/>
                <a:shade val="25000"/>
                <a:satMod val="250000"/>
              </a:schemeClr>
            </a:gs>
            <a:gs pos="68000">
              <a:schemeClr val="accent2">
                <a:hueOff val="3177232"/>
                <a:satOff val="6500"/>
                <a:lumOff val="2484"/>
                <a:alphaOff val="0"/>
                <a:tint val="86000"/>
                <a:satMod val="115000"/>
              </a:schemeClr>
            </a:gs>
            <a:gs pos="100000">
              <a:schemeClr val="accent2">
                <a:hueOff val="3177232"/>
                <a:satOff val="6500"/>
                <a:lumOff val="2484"/>
                <a:alphaOff val="0"/>
                <a:tint val="50000"/>
                <a:satMod val="150000"/>
              </a:schemeClr>
            </a:gs>
          </a:gsLst>
          <a:path path="circle">
            <a:fillToRect l="50000" t="130000" r="50000" b="-30000"/>
          </a:path>
        </a:gradFill>
        <a:ln>
          <a:noFill/>
        </a:ln>
        <a:effectLst>
          <a:outerShdw blurRad="57150" dist="38100" dir="5400000" algn="ctr" rotWithShape="0">
            <a:schemeClr val="accent2">
              <a:hueOff val="3177232"/>
              <a:satOff val="6500"/>
              <a:lumOff val="2484"/>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t" anchorCtr="1">
          <a:noAutofit/>
        </a:bodyPr>
        <a:lstStyle/>
        <a:p>
          <a:pPr lvl="0" algn="l" defTabSz="577850">
            <a:lnSpc>
              <a:spcPct val="90000"/>
            </a:lnSpc>
            <a:spcBef>
              <a:spcPct val="0"/>
            </a:spcBef>
            <a:spcAft>
              <a:spcPct val="35000"/>
            </a:spcAft>
          </a:pPr>
          <a:r>
            <a:rPr lang="en-GB" sz="1300" kern="1200" dirty="0" smtClean="0"/>
            <a:t>Touch</a:t>
          </a:r>
          <a:endParaRPr lang="en-GB" sz="1300" kern="1200" dirty="0"/>
        </a:p>
        <a:p>
          <a:pPr marL="57150" lvl="1" indent="-57150" algn="l" defTabSz="444500">
            <a:lnSpc>
              <a:spcPct val="90000"/>
            </a:lnSpc>
            <a:spcBef>
              <a:spcPct val="0"/>
            </a:spcBef>
            <a:spcAft>
              <a:spcPct val="15000"/>
            </a:spcAft>
            <a:buChar char="••"/>
          </a:pPr>
          <a:r>
            <a:rPr lang="en-GB" sz="1000" kern="1200" dirty="0" smtClean="0"/>
            <a:t>Skin</a:t>
          </a:r>
          <a:endParaRPr lang="en-GB" sz="1000" kern="1200" dirty="0"/>
        </a:p>
      </dsp:txBody>
      <dsp:txXfrm>
        <a:off x="2625104" y="1918860"/>
        <a:ext cx="1272480" cy="1918860"/>
      </dsp:txXfrm>
    </dsp:sp>
    <dsp:sp modelId="{CFDF7751-F15B-43EF-8CB5-3DA38CB076BE}">
      <dsp:nvSpPr>
        <dsp:cNvPr id="0" name=""/>
        <dsp:cNvSpPr/>
      </dsp:nvSpPr>
      <dsp:spPr>
        <a:xfrm>
          <a:off x="2663279" y="287829"/>
          <a:ext cx="1196131" cy="1597451"/>
        </a:xfrm>
        <a:prstGeom prst="ellipse">
          <a:avLst/>
        </a:prstGeom>
        <a:blipFill rotWithShape="0">
          <a:blip xmlns:r="http://schemas.openxmlformats.org/officeDocument/2006/relationships" r:embed="rId3"/>
          <a:stretch>
            <a:fillRect/>
          </a:stretch>
        </a:blipFill>
        <a:ln>
          <a:noFill/>
        </a:ln>
        <a:effectLst>
          <a:outerShdw blurRad="57150" dist="38100" dir="5400000" algn="ctr" rotWithShape="0">
            <a:schemeClr val="accent2">
              <a:tint val="50000"/>
              <a:hueOff val="3159102"/>
              <a:satOff val="7381"/>
              <a:lumOff val="924"/>
              <a:alphaOff val="0"/>
              <a:shade val="9000"/>
              <a:satMod val="105000"/>
              <a:alpha val="48000"/>
            </a:scheme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E85F6729-FB71-469F-9D3A-190B281EFC4B}">
      <dsp:nvSpPr>
        <dsp:cNvPr id="0" name=""/>
        <dsp:cNvSpPr/>
      </dsp:nvSpPr>
      <dsp:spPr>
        <a:xfrm>
          <a:off x="3935759" y="0"/>
          <a:ext cx="1272480" cy="4797151"/>
        </a:xfrm>
        <a:prstGeom prst="roundRect">
          <a:avLst>
            <a:gd name="adj" fmla="val 10000"/>
          </a:avLst>
        </a:prstGeom>
        <a:gradFill rotWithShape="0">
          <a:gsLst>
            <a:gs pos="0">
              <a:schemeClr val="accent2">
                <a:hueOff val="4765848"/>
                <a:satOff val="9751"/>
                <a:lumOff val="3725"/>
                <a:alphaOff val="0"/>
                <a:tint val="98000"/>
                <a:shade val="25000"/>
                <a:satMod val="250000"/>
              </a:schemeClr>
            </a:gs>
            <a:gs pos="68000">
              <a:schemeClr val="accent2">
                <a:hueOff val="4765848"/>
                <a:satOff val="9751"/>
                <a:lumOff val="3725"/>
                <a:alphaOff val="0"/>
                <a:tint val="86000"/>
                <a:satMod val="115000"/>
              </a:schemeClr>
            </a:gs>
            <a:gs pos="100000">
              <a:schemeClr val="accent2">
                <a:hueOff val="4765848"/>
                <a:satOff val="9751"/>
                <a:lumOff val="3725"/>
                <a:alphaOff val="0"/>
                <a:tint val="50000"/>
                <a:satMod val="150000"/>
              </a:schemeClr>
            </a:gs>
          </a:gsLst>
          <a:path path="circle">
            <a:fillToRect l="50000" t="130000" r="50000" b="-30000"/>
          </a:path>
        </a:gradFill>
        <a:ln>
          <a:noFill/>
        </a:ln>
        <a:effectLst>
          <a:outerShdw blurRad="57150" dist="38100" dir="5400000" algn="ctr" rotWithShape="0">
            <a:schemeClr val="accent2">
              <a:hueOff val="4765848"/>
              <a:satOff val="9751"/>
              <a:lumOff val="3725"/>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t" anchorCtr="1">
          <a:noAutofit/>
        </a:bodyPr>
        <a:lstStyle/>
        <a:p>
          <a:pPr lvl="0" algn="l" defTabSz="577850">
            <a:lnSpc>
              <a:spcPct val="90000"/>
            </a:lnSpc>
            <a:spcBef>
              <a:spcPct val="0"/>
            </a:spcBef>
            <a:spcAft>
              <a:spcPct val="35000"/>
            </a:spcAft>
          </a:pPr>
          <a:r>
            <a:rPr lang="en-GB" sz="1300" kern="1200" dirty="0" smtClean="0"/>
            <a:t>Smell</a:t>
          </a:r>
          <a:endParaRPr lang="en-GB" sz="1300" kern="1200" dirty="0"/>
        </a:p>
        <a:p>
          <a:pPr marL="57150" lvl="1" indent="-57150" algn="l" defTabSz="444500">
            <a:lnSpc>
              <a:spcPct val="90000"/>
            </a:lnSpc>
            <a:spcBef>
              <a:spcPct val="0"/>
            </a:spcBef>
            <a:spcAft>
              <a:spcPct val="15000"/>
            </a:spcAft>
            <a:buChar char="••"/>
          </a:pPr>
          <a:r>
            <a:rPr lang="en-GB" sz="1000" kern="1200" dirty="0" smtClean="0"/>
            <a:t>Nose</a:t>
          </a:r>
          <a:endParaRPr lang="en-GB" sz="1000" kern="1200" dirty="0"/>
        </a:p>
      </dsp:txBody>
      <dsp:txXfrm>
        <a:off x="3935759" y="1918860"/>
        <a:ext cx="1272480" cy="1918860"/>
      </dsp:txXfrm>
    </dsp:sp>
    <dsp:sp modelId="{02D5FCA7-0DCE-4C87-8C4C-18B0E6702045}">
      <dsp:nvSpPr>
        <dsp:cNvPr id="0" name=""/>
        <dsp:cNvSpPr/>
      </dsp:nvSpPr>
      <dsp:spPr>
        <a:xfrm>
          <a:off x="3973934" y="287829"/>
          <a:ext cx="1196131" cy="1597451"/>
        </a:xfrm>
        <a:prstGeom prst="ellipse">
          <a:avLst/>
        </a:prstGeom>
        <a:blipFill rotWithShape="0">
          <a:blip xmlns:r="http://schemas.openxmlformats.org/officeDocument/2006/relationships" r:embed="rId4"/>
          <a:stretch>
            <a:fillRect/>
          </a:stretch>
        </a:blipFill>
        <a:ln>
          <a:noFill/>
        </a:ln>
        <a:effectLst>
          <a:outerShdw blurRad="57150" dist="38100" dir="5400000" algn="ctr" rotWithShape="0">
            <a:schemeClr val="accent2">
              <a:tint val="50000"/>
              <a:hueOff val="4738652"/>
              <a:satOff val="11072"/>
              <a:lumOff val="1387"/>
              <a:alphaOff val="0"/>
              <a:shade val="9000"/>
              <a:satMod val="105000"/>
              <a:alpha val="48000"/>
            </a:scheme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FE17122B-F980-4B0A-9AF6-FFF7BEF65AFD}">
      <dsp:nvSpPr>
        <dsp:cNvPr id="0" name=""/>
        <dsp:cNvSpPr/>
      </dsp:nvSpPr>
      <dsp:spPr>
        <a:xfrm>
          <a:off x="5246414" y="0"/>
          <a:ext cx="1272480" cy="4797151"/>
        </a:xfrm>
        <a:prstGeom prst="roundRect">
          <a:avLst>
            <a:gd name="adj" fmla="val 10000"/>
          </a:avLst>
        </a:prstGeom>
        <a:gradFill rotWithShape="0">
          <a:gsLst>
            <a:gs pos="0">
              <a:schemeClr val="accent2">
                <a:hueOff val="6354464"/>
                <a:satOff val="13001"/>
                <a:lumOff val="4967"/>
                <a:alphaOff val="0"/>
                <a:tint val="98000"/>
                <a:shade val="25000"/>
                <a:satMod val="250000"/>
              </a:schemeClr>
            </a:gs>
            <a:gs pos="68000">
              <a:schemeClr val="accent2">
                <a:hueOff val="6354464"/>
                <a:satOff val="13001"/>
                <a:lumOff val="4967"/>
                <a:alphaOff val="0"/>
                <a:tint val="86000"/>
                <a:satMod val="115000"/>
              </a:schemeClr>
            </a:gs>
            <a:gs pos="100000">
              <a:schemeClr val="accent2">
                <a:hueOff val="6354464"/>
                <a:satOff val="13001"/>
                <a:lumOff val="4967"/>
                <a:alphaOff val="0"/>
                <a:tint val="50000"/>
                <a:satMod val="150000"/>
              </a:schemeClr>
            </a:gs>
          </a:gsLst>
          <a:path path="circle">
            <a:fillToRect l="50000" t="130000" r="50000" b="-30000"/>
          </a:path>
        </a:gradFill>
        <a:ln>
          <a:noFill/>
        </a:ln>
        <a:effectLst>
          <a:outerShdw blurRad="57150" dist="38100" dir="5400000" algn="ctr" rotWithShape="0">
            <a:schemeClr val="accent2">
              <a:hueOff val="6354464"/>
              <a:satOff val="13001"/>
              <a:lumOff val="4967"/>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t" anchorCtr="1">
          <a:noAutofit/>
        </a:bodyPr>
        <a:lstStyle/>
        <a:p>
          <a:pPr lvl="0" algn="l" defTabSz="577850">
            <a:lnSpc>
              <a:spcPct val="90000"/>
            </a:lnSpc>
            <a:spcBef>
              <a:spcPct val="0"/>
            </a:spcBef>
            <a:spcAft>
              <a:spcPct val="35000"/>
            </a:spcAft>
          </a:pPr>
          <a:r>
            <a:rPr lang="en-GB" sz="1300" kern="1200" dirty="0" smtClean="0"/>
            <a:t>Taste</a:t>
          </a:r>
          <a:endParaRPr lang="en-GB" sz="1300" kern="1200" dirty="0"/>
        </a:p>
        <a:p>
          <a:pPr marL="57150" lvl="1" indent="-57150" algn="l" defTabSz="444500">
            <a:lnSpc>
              <a:spcPct val="90000"/>
            </a:lnSpc>
            <a:spcBef>
              <a:spcPct val="0"/>
            </a:spcBef>
            <a:spcAft>
              <a:spcPct val="15000"/>
            </a:spcAft>
            <a:buChar char="••"/>
          </a:pPr>
          <a:r>
            <a:rPr lang="en-GB" sz="1000" kern="1200" dirty="0" smtClean="0"/>
            <a:t>Mouth</a:t>
          </a:r>
          <a:endParaRPr lang="en-GB" sz="1000" kern="1200" dirty="0"/>
        </a:p>
      </dsp:txBody>
      <dsp:txXfrm>
        <a:off x="5246414" y="1918860"/>
        <a:ext cx="1272480" cy="1918860"/>
      </dsp:txXfrm>
    </dsp:sp>
    <dsp:sp modelId="{69D15D06-2417-4262-B24D-321E947B2FA3}">
      <dsp:nvSpPr>
        <dsp:cNvPr id="0" name=""/>
        <dsp:cNvSpPr/>
      </dsp:nvSpPr>
      <dsp:spPr>
        <a:xfrm>
          <a:off x="5284589" y="287829"/>
          <a:ext cx="1196131" cy="1597451"/>
        </a:xfrm>
        <a:prstGeom prst="ellipse">
          <a:avLst/>
        </a:prstGeom>
        <a:blipFill rotWithShape="0">
          <a:blip xmlns:r="http://schemas.openxmlformats.org/officeDocument/2006/relationships" r:embed="rId5"/>
          <a:stretch>
            <a:fillRect/>
          </a:stretch>
        </a:blipFill>
        <a:ln>
          <a:noFill/>
        </a:ln>
        <a:effectLst>
          <a:outerShdw blurRad="57150" dist="38100" dir="5400000" algn="ctr" rotWithShape="0">
            <a:schemeClr val="accent2">
              <a:tint val="50000"/>
              <a:hueOff val="6318203"/>
              <a:satOff val="14763"/>
              <a:lumOff val="1849"/>
              <a:alphaOff val="0"/>
              <a:shade val="9000"/>
              <a:satMod val="105000"/>
              <a:alpha val="48000"/>
            </a:scheme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F932D5A8-1C4C-4495-B6EC-9607FD968A37}">
      <dsp:nvSpPr>
        <dsp:cNvPr id="0" name=""/>
        <dsp:cNvSpPr/>
      </dsp:nvSpPr>
      <dsp:spPr>
        <a:xfrm>
          <a:off x="6557069" y="0"/>
          <a:ext cx="1272480" cy="4797151"/>
        </a:xfrm>
        <a:prstGeom prst="roundRect">
          <a:avLst>
            <a:gd name="adj" fmla="val 10000"/>
          </a:avLst>
        </a:prstGeom>
        <a:gradFill rotWithShape="0">
          <a:gsLst>
            <a:gs pos="0">
              <a:schemeClr val="accent2">
                <a:hueOff val="7943080"/>
                <a:satOff val="16251"/>
                <a:lumOff val="6209"/>
                <a:alphaOff val="0"/>
                <a:tint val="98000"/>
                <a:shade val="25000"/>
                <a:satMod val="250000"/>
              </a:schemeClr>
            </a:gs>
            <a:gs pos="68000">
              <a:schemeClr val="accent2">
                <a:hueOff val="7943080"/>
                <a:satOff val="16251"/>
                <a:lumOff val="6209"/>
                <a:alphaOff val="0"/>
                <a:tint val="86000"/>
                <a:satMod val="115000"/>
              </a:schemeClr>
            </a:gs>
            <a:gs pos="100000">
              <a:schemeClr val="accent2">
                <a:hueOff val="7943080"/>
                <a:satOff val="16251"/>
                <a:lumOff val="6209"/>
                <a:alphaOff val="0"/>
                <a:tint val="50000"/>
                <a:satMod val="150000"/>
              </a:schemeClr>
            </a:gs>
          </a:gsLst>
          <a:path path="circle">
            <a:fillToRect l="50000" t="130000" r="50000" b="-30000"/>
          </a:path>
        </a:gradFill>
        <a:ln>
          <a:noFill/>
        </a:ln>
        <a:effectLst>
          <a:outerShdw blurRad="57150" dist="38100" dir="5400000" algn="ctr" rotWithShape="0">
            <a:schemeClr val="accent2">
              <a:hueOff val="7943080"/>
              <a:satOff val="16251"/>
              <a:lumOff val="6209"/>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t" anchorCtr="1">
          <a:noAutofit/>
        </a:bodyPr>
        <a:lstStyle/>
        <a:p>
          <a:pPr lvl="0" algn="l" defTabSz="577850">
            <a:lnSpc>
              <a:spcPct val="90000"/>
            </a:lnSpc>
            <a:spcBef>
              <a:spcPct val="0"/>
            </a:spcBef>
            <a:spcAft>
              <a:spcPct val="35000"/>
            </a:spcAft>
          </a:pPr>
          <a:r>
            <a:rPr lang="en-GB" sz="1300" kern="1200" dirty="0" smtClean="0"/>
            <a:t>Vestibular</a:t>
          </a:r>
          <a:endParaRPr lang="en-GB" sz="1300" kern="1200" dirty="0"/>
        </a:p>
        <a:p>
          <a:pPr marL="57150" lvl="1" indent="-57150" algn="l" defTabSz="444500">
            <a:lnSpc>
              <a:spcPct val="90000"/>
            </a:lnSpc>
            <a:spcBef>
              <a:spcPct val="0"/>
            </a:spcBef>
            <a:spcAft>
              <a:spcPct val="15000"/>
            </a:spcAft>
            <a:buChar char="••"/>
          </a:pPr>
          <a:r>
            <a:rPr lang="en-GB" sz="1000" kern="1200" dirty="0" smtClean="0"/>
            <a:t>Inner Ear</a:t>
          </a:r>
          <a:endParaRPr lang="en-GB" sz="1000" kern="1200" dirty="0"/>
        </a:p>
      </dsp:txBody>
      <dsp:txXfrm>
        <a:off x="6557069" y="1918860"/>
        <a:ext cx="1272480" cy="1918860"/>
      </dsp:txXfrm>
    </dsp:sp>
    <dsp:sp modelId="{CA7AE29F-F04D-4AF0-BA8D-B5D0E525E8E5}">
      <dsp:nvSpPr>
        <dsp:cNvPr id="0" name=""/>
        <dsp:cNvSpPr/>
      </dsp:nvSpPr>
      <dsp:spPr>
        <a:xfrm>
          <a:off x="6595243" y="287829"/>
          <a:ext cx="1196131" cy="1597451"/>
        </a:xfrm>
        <a:prstGeom prst="ellipse">
          <a:avLst/>
        </a:prstGeom>
        <a:blipFill rotWithShape="0">
          <a:blip xmlns:r="http://schemas.openxmlformats.org/officeDocument/2006/relationships" r:embed="rId6"/>
          <a:stretch>
            <a:fillRect/>
          </a:stretch>
        </a:blipFill>
        <a:ln>
          <a:noFill/>
        </a:ln>
        <a:effectLst>
          <a:outerShdw blurRad="57150" dist="38100" dir="5400000" algn="ctr" rotWithShape="0">
            <a:schemeClr val="accent2">
              <a:tint val="50000"/>
              <a:hueOff val="7897754"/>
              <a:satOff val="18453"/>
              <a:lumOff val="2311"/>
              <a:alphaOff val="0"/>
              <a:shade val="9000"/>
              <a:satMod val="105000"/>
              <a:alpha val="48000"/>
            </a:scheme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944E078-3066-4E07-A074-9A4F2A702981}">
      <dsp:nvSpPr>
        <dsp:cNvPr id="0" name=""/>
        <dsp:cNvSpPr/>
      </dsp:nvSpPr>
      <dsp:spPr>
        <a:xfrm>
          <a:off x="7867724" y="0"/>
          <a:ext cx="1272480" cy="4797151"/>
        </a:xfrm>
        <a:prstGeom prst="roundRect">
          <a:avLst>
            <a:gd name="adj" fmla="val 10000"/>
          </a:avLst>
        </a:prstGeom>
        <a:gradFill rotWithShape="0">
          <a:gsLst>
            <a:gs pos="0">
              <a:schemeClr val="accent2">
                <a:hueOff val="9531695"/>
                <a:satOff val="19501"/>
                <a:lumOff val="7451"/>
                <a:alphaOff val="0"/>
                <a:tint val="98000"/>
                <a:shade val="25000"/>
                <a:satMod val="250000"/>
              </a:schemeClr>
            </a:gs>
            <a:gs pos="68000">
              <a:schemeClr val="accent2">
                <a:hueOff val="9531695"/>
                <a:satOff val="19501"/>
                <a:lumOff val="7451"/>
                <a:alphaOff val="0"/>
                <a:tint val="86000"/>
                <a:satMod val="115000"/>
              </a:schemeClr>
            </a:gs>
            <a:gs pos="100000">
              <a:schemeClr val="accent2">
                <a:hueOff val="9531695"/>
                <a:satOff val="19501"/>
                <a:lumOff val="7451"/>
                <a:alphaOff val="0"/>
                <a:tint val="50000"/>
                <a:satMod val="150000"/>
              </a:schemeClr>
            </a:gs>
          </a:gsLst>
          <a:path path="circle">
            <a:fillToRect l="50000" t="130000" r="50000" b="-30000"/>
          </a:path>
        </a:gradFill>
        <a:ln>
          <a:noFill/>
        </a:ln>
        <a:effectLst>
          <a:outerShdw blurRad="57150" dist="38100" dir="5400000" algn="ctr" rotWithShape="0">
            <a:schemeClr val="accent2">
              <a:hueOff val="9531695"/>
              <a:satOff val="19501"/>
              <a:lumOff val="7451"/>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t" anchorCtr="1">
          <a:noAutofit/>
        </a:bodyPr>
        <a:lstStyle/>
        <a:p>
          <a:pPr lvl="0" algn="l" defTabSz="577850">
            <a:lnSpc>
              <a:spcPct val="90000"/>
            </a:lnSpc>
            <a:spcBef>
              <a:spcPct val="0"/>
            </a:spcBef>
            <a:spcAft>
              <a:spcPct val="35000"/>
            </a:spcAft>
          </a:pPr>
          <a:r>
            <a:rPr lang="en-GB" sz="1300" kern="1200" dirty="0" err="1" smtClean="0"/>
            <a:t>Proprioceptive</a:t>
          </a:r>
          <a:endParaRPr lang="en-GB" sz="1300" kern="1200" dirty="0"/>
        </a:p>
        <a:p>
          <a:pPr marL="57150" lvl="1" indent="-57150" algn="l" defTabSz="444500">
            <a:lnSpc>
              <a:spcPct val="90000"/>
            </a:lnSpc>
            <a:spcBef>
              <a:spcPct val="0"/>
            </a:spcBef>
            <a:spcAft>
              <a:spcPct val="15000"/>
            </a:spcAft>
            <a:buChar char="••"/>
          </a:pPr>
          <a:r>
            <a:rPr lang="en-GB" sz="1000" kern="1200" dirty="0" smtClean="0"/>
            <a:t>Muscles and Joints</a:t>
          </a:r>
          <a:endParaRPr lang="en-GB" sz="1000" kern="1200" dirty="0"/>
        </a:p>
      </dsp:txBody>
      <dsp:txXfrm>
        <a:off x="7867724" y="1918860"/>
        <a:ext cx="1272480" cy="1918860"/>
      </dsp:txXfrm>
    </dsp:sp>
    <dsp:sp modelId="{26B56DD5-F650-4A17-9C6C-681AA5AFFA8D}">
      <dsp:nvSpPr>
        <dsp:cNvPr id="0" name=""/>
        <dsp:cNvSpPr/>
      </dsp:nvSpPr>
      <dsp:spPr>
        <a:xfrm>
          <a:off x="7905898" y="287829"/>
          <a:ext cx="1196131" cy="1597451"/>
        </a:xfrm>
        <a:prstGeom prst="ellipse">
          <a:avLst/>
        </a:prstGeom>
        <a:blipFill rotWithShape="0">
          <a:blip xmlns:r="http://schemas.openxmlformats.org/officeDocument/2006/relationships" r:embed="rId7"/>
          <a:stretch>
            <a:fillRect/>
          </a:stretch>
        </a:blipFill>
        <a:ln>
          <a:noFill/>
        </a:ln>
        <a:effectLst>
          <a:outerShdw blurRad="57150" dist="38100" dir="5400000" algn="ctr" rotWithShape="0">
            <a:schemeClr val="accent2">
              <a:tint val="50000"/>
              <a:hueOff val="9477305"/>
              <a:satOff val="22144"/>
              <a:lumOff val="2773"/>
              <a:alphaOff val="0"/>
              <a:shade val="9000"/>
              <a:satMod val="105000"/>
              <a:alpha val="48000"/>
            </a:scheme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0375D62-6233-4ED9-8353-217146C4ED7D}">
      <dsp:nvSpPr>
        <dsp:cNvPr id="0" name=""/>
        <dsp:cNvSpPr/>
      </dsp:nvSpPr>
      <dsp:spPr>
        <a:xfrm>
          <a:off x="365759" y="3837720"/>
          <a:ext cx="8412480" cy="719572"/>
        </a:xfrm>
        <a:prstGeom prst="leftRightArrow">
          <a:avLst/>
        </a:prstGeom>
        <a:solidFill>
          <a:schemeClr val="accent2">
            <a:tint val="40000"/>
            <a:hueOff val="0"/>
            <a:satOff val="0"/>
            <a:lumOff val="0"/>
            <a:alphaOff val="0"/>
          </a:schemeClr>
        </a:solidFill>
        <a:ln>
          <a:noFill/>
        </a:ln>
        <a:effectLst>
          <a:outerShdw blurRad="57150" dist="38100" dir="5400000" algn="ctr" rotWithShape="0">
            <a:schemeClr val="accent2">
              <a:tint val="40000"/>
              <a:hueOff val="0"/>
              <a:satOff val="0"/>
              <a:lumOff val="0"/>
              <a:alphaOff val="0"/>
              <a:shade val="9000"/>
              <a:satMod val="105000"/>
              <a:alpha val="48000"/>
            </a:scheme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F2DFE9-6508-4ED8-AC1B-457AF397D7DA}" type="datetimeFigureOut">
              <a:rPr lang="en-GB" smtClean="0"/>
              <a:pPr/>
              <a:t>27/10/2017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ED27FE-F1EA-4E14-9891-99CDF2BA91F8}" type="slidenum">
              <a:rPr lang="en-GB" smtClean="0"/>
              <a:pPr/>
              <a:t>‹#›</a:t>
            </a:fld>
            <a:endParaRPr lang="en-GB"/>
          </a:p>
        </p:txBody>
      </p:sp>
    </p:spTree>
    <p:extLst>
      <p:ext uri="{BB962C8B-B14F-4D97-AF65-F5344CB8AC3E}">
        <p14:creationId xmlns:p14="http://schemas.microsoft.com/office/powerpoint/2010/main" val="3292048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11E70BB-F7A4-4175-BDCD-D40843438625}"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806994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Sensory integration difficulty,</a:t>
            </a:r>
            <a:r>
              <a:rPr lang="en-GB" baseline="0" dirty="0" smtClean="0"/>
              <a:t> </a:t>
            </a:r>
            <a:r>
              <a:rPr lang="en-GB" dirty="0" smtClean="0"/>
              <a:t>sensory sensitivity,</a:t>
            </a:r>
            <a:r>
              <a:rPr lang="en-GB" baseline="0" dirty="0" smtClean="0"/>
              <a:t> sensory dysfunction</a:t>
            </a:r>
            <a:endParaRPr lang="en-GB" dirty="0"/>
          </a:p>
        </p:txBody>
      </p:sp>
      <p:sp>
        <p:nvSpPr>
          <p:cNvPr id="4" name="Slide Number Placeholder 3"/>
          <p:cNvSpPr>
            <a:spLocks noGrp="1"/>
          </p:cNvSpPr>
          <p:nvPr>
            <p:ph type="sldNum" sz="quarter" idx="10"/>
          </p:nvPr>
        </p:nvSpPr>
        <p:spPr/>
        <p:txBody>
          <a:bodyPr/>
          <a:lstStyle/>
          <a:p>
            <a:fld id="{13ED27FE-F1EA-4E14-9891-99CDF2BA91F8}" type="slidenum">
              <a:rPr lang="en-GB" smtClean="0"/>
              <a:pPr/>
              <a:t>16</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11E70BB-F7A4-4175-BDCD-D40843438625}"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3215120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DDE3C95-FC6D-416D-81FF-36D56CA58080}" type="datetimeFigureOut">
              <a:rPr lang="en-GB" smtClean="0"/>
              <a:pPr/>
              <a:t>27/10/2017</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F5B4E85C-21CB-4BAC-81B9-C49AD924BC5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DE3C95-FC6D-416D-81FF-36D56CA58080}" type="datetimeFigureOut">
              <a:rPr lang="en-GB" smtClean="0"/>
              <a:pPr/>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B4E85C-21CB-4BAC-81B9-C49AD924BC5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DE3C95-FC6D-416D-81FF-36D56CA58080}" type="datetimeFigureOut">
              <a:rPr lang="en-GB" smtClean="0"/>
              <a:pPr/>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B4E85C-21CB-4BAC-81B9-C49AD924BC5B}"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srgbClr val="DBF5F9"/>
              </a:solidFill>
            </a:endParaRPr>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CCD1426-E7CA-4955-BFD1-08328FE79CBE}" type="datetimeFigureOut">
              <a:rPr lang="en-GB"/>
              <a:pPr/>
              <a:t>27/10/2017</a:t>
            </a:fld>
            <a:endParaRPr lang="en-GB"/>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GB"/>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550D40C-CEBC-427C-BEAB-8EEF1812B19A}" type="slidenum">
              <a:rPr lang="en-GB"/>
              <a:pPr/>
              <a:t>‹#›</a:t>
            </a:fld>
            <a:endParaRPr lang="en-GB"/>
          </a:p>
        </p:txBody>
      </p:sp>
    </p:spTree>
    <p:extLst>
      <p:ext uri="{BB962C8B-B14F-4D97-AF65-F5344CB8AC3E}">
        <p14:creationId xmlns:p14="http://schemas.microsoft.com/office/powerpoint/2010/main" val="162544199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CD1426-E7CA-4955-BFD1-08328FE79CBE}" type="datetimeFigureOut">
              <a:rPr lang="en-GB" smtClean="0">
                <a:solidFill>
                  <a:srgbClr val="04617B"/>
                </a:solidFill>
              </a:rPr>
              <a:pPr/>
              <a:t>27/10/2017</a:t>
            </a:fld>
            <a:endParaRPr lang="en-GB">
              <a:solidFill>
                <a:srgbClr val="04617B"/>
              </a:solidFill>
            </a:endParaRPr>
          </a:p>
        </p:txBody>
      </p:sp>
      <p:sp>
        <p:nvSpPr>
          <p:cNvPr id="5" name="Footer Placeholder 4"/>
          <p:cNvSpPr>
            <a:spLocks noGrp="1"/>
          </p:cNvSpPr>
          <p:nvPr>
            <p:ph type="ftr" sz="quarter" idx="11"/>
          </p:nvPr>
        </p:nvSpPr>
        <p:spPr/>
        <p:txBody>
          <a:bodyPr/>
          <a:lstStyle>
            <a:extLst/>
          </a:lstStyle>
          <a:p>
            <a:endParaRPr lang="en-GB">
              <a:solidFill>
                <a:srgbClr val="04617B"/>
              </a:solidFill>
            </a:endParaRPr>
          </a:p>
        </p:txBody>
      </p:sp>
      <p:sp>
        <p:nvSpPr>
          <p:cNvPr id="6" name="Slide Number Placeholder 5"/>
          <p:cNvSpPr>
            <a:spLocks noGrp="1"/>
          </p:cNvSpPr>
          <p:nvPr>
            <p:ph type="sldNum" sz="quarter" idx="12"/>
          </p:nvPr>
        </p:nvSpPr>
        <p:spPr/>
        <p:txBody>
          <a:bodyPr/>
          <a:lstStyle>
            <a:extLst/>
          </a:lstStyle>
          <a:p>
            <a:fld id="{E550D40C-CEBC-427C-BEAB-8EEF1812B19A}" type="slidenum">
              <a:rPr lang="en-GB" smtClean="0">
                <a:solidFill>
                  <a:srgbClr val="04617B"/>
                </a:solidFill>
              </a:rPr>
              <a:pPr/>
              <a:t>‹#›</a:t>
            </a:fld>
            <a:endParaRPr lang="en-GB">
              <a:solidFill>
                <a:srgbClr val="04617B"/>
              </a:solidFill>
            </a:endParaRPr>
          </a:p>
        </p:txBody>
      </p:sp>
    </p:spTree>
    <p:extLst>
      <p:ext uri="{BB962C8B-B14F-4D97-AF65-F5344CB8AC3E}">
        <p14:creationId xmlns:p14="http://schemas.microsoft.com/office/powerpoint/2010/main" val="2596899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CCD1426-E7CA-4955-BFD1-08328FE79CBE}" type="datetimeFigureOut">
              <a:rPr lang="en-GB" smtClean="0">
                <a:solidFill>
                  <a:srgbClr val="04617B"/>
                </a:solidFill>
              </a:rPr>
              <a:pPr/>
              <a:t>27/10/2017</a:t>
            </a:fld>
            <a:endParaRPr lang="en-GB">
              <a:solidFill>
                <a:srgbClr val="04617B"/>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GB">
              <a:solidFill>
                <a:srgbClr val="04617B"/>
              </a:solidFill>
            </a:endParaRP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550D40C-CEBC-427C-BEAB-8EEF1812B19A}" type="slidenum">
              <a:rPr lang="en-GB" smtClean="0">
                <a:solidFill>
                  <a:srgbClr val="04617B"/>
                </a:solidFill>
              </a:rPr>
              <a:pPr/>
              <a:t>‹#›</a:t>
            </a:fld>
            <a:endParaRPr lang="en-GB">
              <a:solidFill>
                <a:srgbClr val="04617B"/>
              </a:solidFill>
            </a:endParaRPr>
          </a:p>
        </p:txBody>
      </p:sp>
    </p:spTree>
    <p:extLst>
      <p:ext uri="{BB962C8B-B14F-4D97-AF65-F5344CB8AC3E}">
        <p14:creationId xmlns:p14="http://schemas.microsoft.com/office/powerpoint/2010/main" val="278775258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CCD1426-E7CA-4955-BFD1-08328FE79CBE}" type="datetimeFigureOut">
              <a:rPr lang="en-GB" smtClean="0">
                <a:solidFill>
                  <a:srgbClr val="04617B"/>
                </a:solidFill>
              </a:rPr>
              <a:pPr/>
              <a:t>27/10/2017</a:t>
            </a:fld>
            <a:endParaRPr lang="en-GB">
              <a:solidFill>
                <a:srgbClr val="04617B"/>
              </a:solidFill>
            </a:endParaRPr>
          </a:p>
        </p:txBody>
      </p:sp>
      <p:sp>
        <p:nvSpPr>
          <p:cNvPr id="6" name="Footer Placeholder 5"/>
          <p:cNvSpPr>
            <a:spLocks noGrp="1"/>
          </p:cNvSpPr>
          <p:nvPr>
            <p:ph type="ftr" sz="quarter" idx="11"/>
          </p:nvPr>
        </p:nvSpPr>
        <p:spPr/>
        <p:txBody>
          <a:bodyPr/>
          <a:lstStyle>
            <a:extLst/>
          </a:lstStyle>
          <a:p>
            <a:endParaRPr lang="en-GB">
              <a:solidFill>
                <a:srgbClr val="04617B"/>
              </a:solidFill>
            </a:endParaRPr>
          </a:p>
        </p:txBody>
      </p:sp>
      <p:sp>
        <p:nvSpPr>
          <p:cNvPr id="7" name="Slide Number Placeholder 6"/>
          <p:cNvSpPr>
            <a:spLocks noGrp="1"/>
          </p:cNvSpPr>
          <p:nvPr>
            <p:ph type="sldNum" sz="quarter" idx="12"/>
          </p:nvPr>
        </p:nvSpPr>
        <p:spPr/>
        <p:txBody>
          <a:bodyPr/>
          <a:lstStyle>
            <a:extLst/>
          </a:lstStyle>
          <a:p>
            <a:fld id="{E550D40C-CEBC-427C-BEAB-8EEF1812B19A}" type="slidenum">
              <a:rPr lang="en-GB" smtClean="0">
                <a:solidFill>
                  <a:srgbClr val="04617B"/>
                </a:solidFill>
              </a:rPr>
              <a:pPr/>
              <a:t>‹#›</a:t>
            </a:fld>
            <a:endParaRPr lang="en-GB">
              <a:solidFill>
                <a:srgbClr val="04617B"/>
              </a:solidFill>
            </a:endParaRPr>
          </a:p>
        </p:txBody>
      </p:sp>
    </p:spTree>
    <p:extLst>
      <p:ext uri="{BB962C8B-B14F-4D97-AF65-F5344CB8AC3E}">
        <p14:creationId xmlns:p14="http://schemas.microsoft.com/office/powerpoint/2010/main" val="3586059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CCD1426-E7CA-4955-BFD1-08328FE79CBE}" type="datetimeFigureOut">
              <a:rPr lang="en-GB" smtClean="0">
                <a:solidFill>
                  <a:srgbClr val="04617B"/>
                </a:solidFill>
              </a:rPr>
              <a:pPr/>
              <a:t>27/10/2017</a:t>
            </a:fld>
            <a:endParaRPr lang="en-GB">
              <a:solidFill>
                <a:srgbClr val="04617B"/>
              </a:solidFill>
            </a:endParaRPr>
          </a:p>
        </p:txBody>
      </p:sp>
      <p:sp>
        <p:nvSpPr>
          <p:cNvPr id="8" name="Footer Placeholder 7"/>
          <p:cNvSpPr>
            <a:spLocks noGrp="1"/>
          </p:cNvSpPr>
          <p:nvPr>
            <p:ph type="ftr" sz="quarter" idx="11"/>
          </p:nvPr>
        </p:nvSpPr>
        <p:spPr/>
        <p:txBody>
          <a:bodyPr/>
          <a:lstStyle>
            <a:extLst/>
          </a:lstStyle>
          <a:p>
            <a:endParaRPr lang="en-GB">
              <a:solidFill>
                <a:srgbClr val="04617B"/>
              </a:solidFill>
            </a:endParaRPr>
          </a:p>
        </p:txBody>
      </p:sp>
      <p:sp>
        <p:nvSpPr>
          <p:cNvPr id="9" name="Slide Number Placeholder 8"/>
          <p:cNvSpPr>
            <a:spLocks noGrp="1"/>
          </p:cNvSpPr>
          <p:nvPr>
            <p:ph type="sldNum" sz="quarter" idx="12"/>
          </p:nvPr>
        </p:nvSpPr>
        <p:spPr/>
        <p:txBody>
          <a:bodyPr/>
          <a:lstStyle>
            <a:extLst/>
          </a:lstStyle>
          <a:p>
            <a:fld id="{E550D40C-CEBC-427C-BEAB-8EEF1812B19A}" type="slidenum">
              <a:rPr lang="en-GB" smtClean="0">
                <a:solidFill>
                  <a:srgbClr val="04617B"/>
                </a:solidFill>
              </a:rPr>
              <a:pPr/>
              <a:t>‹#›</a:t>
            </a:fld>
            <a:endParaRPr lang="en-GB">
              <a:solidFill>
                <a:srgbClr val="04617B"/>
              </a:solidFill>
            </a:endParaRPr>
          </a:p>
        </p:txBody>
      </p:sp>
    </p:spTree>
    <p:extLst>
      <p:ext uri="{BB962C8B-B14F-4D97-AF65-F5344CB8AC3E}">
        <p14:creationId xmlns:p14="http://schemas.microsoft.com/office/powerpoint/2010/main" val="3030148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CCD1426-E7CA-4955-BFD1-08328FE79CBE}" type="datetimeFigureOut">
              <a:rPr lang="en-GB" smtClean="0">
                <a:solidFill>
                  <a:srgbClr val="04617B"/>
                </a:solidFill>
              </a:rPr>
              <a:pPr/>
              <a:t>27/10/2017</a:t>
            </a:fld>
            <a:endParaRPr lang="en-GB">
              <a:solidFill>
                <a:srgbClr val="04617B"/>
              </a:solidFill>
            </a:endParaRPr>
          </a:p>
        </p:txBody>
      </p:sp>
      <p:sp>
        <p:nvSpPr>
          <p:cNvPr id="4" name="Footer Placeholder 3"/>
          <p:cNvSpPr>
            <a:spLocks noGrp="1"/>
          </p:cNvSpPr>
          <p:nvPr>
            <p:ph type="ftr" sz="quarter" idx="11"/>
          </p:nvPr>
        </p:nvSpPr>
        <p:spPr/>
        <p:txBody>
          <a:bodyPr/>
          <a:lstStyle>
            <a:extLst/>
          </a:lstStyle>
          <a:p>
            <a:endParaRPr lang="en-GB">
              <a:solidFill>
                <a:srgbClr val="04617B"/>
              </a:solidFill>
            </a:endParaRPr>
          </a:p>
        </p:txBody>
      </p:sp>
      <p:sp>
        <p:nvSpPr>
          <p:cNvPr id="5" name="Slide Number Placeholder 4"/>
          <p:cNvSpPr>
            <a:spLocks noGrp="1"/>
          </p:cNvSpPr>
          <p:nvPr>
            <p:ph type="sldNum" sz="quarter" idx="12"/>
          </p:nvPr>
        </p:nvSpPr>
        <p:spPr/>
        <p:txBody>
          <a:bodyPr/>
          <a:lstStyle>
            <a:extLst/>
          </a:lstStyle>
          <a:p>
            <a:fld id="{E550D40C-CEBC-427C-BEAB-8EEF1812B19A}" type="slidenum">
              <a:rPr lang="en-GB" smtClean="0">
                <a:solidFill>
                  <a:srgbClr val="04617B"/>
                </a:solidFill>
              </a:rPr>
              <a:pPr/>
              <a:t>‹#›</a:t>
            </a:fld>
            <a:endParaRPr lang="en-GB">
              <a:solidFill>
                <a:srgbClr val="04617B"/>
              </a:solidFill>
            </a:endParaRPr>
          </a:p>
        </p:txBody>
      </p:sp>
    </p:spTree>
    <p:extLst>
      <p:ext uri="{BB962C8B-B14F-4D97-AF65-F5344CB8AC3E}">
        <p14:creationId xmlns:p14="http://schemas.microsoft.com/office/powerpoint/2010/main" val="1449130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CCD1426-E7CA-4955-BFD1-08328FE79CBE}" type="datetimeFigureOut">
              <a:rPr lang="en-GB" smtClean="0">
                <a:solidFill>
                  <a:srgbClr val="04617B"/>
                </a:solidFill>
              </a:rPr>
              <a:pPr/>
              <a:t>27/10/2017</a:t>
            </a:fld>
            <a:endParaRPr lang="en-GB">
              <a:solidFill>
                <a:srgbClr val="04617B"/>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GB">
              <a:solidFill>
                <a:srgbClr val="04617B"/>
              </a:solidFill>
            </a:endParaRPr>
          </a:p>
        </p:txBody>
      </p:sp>
      <p:sp>
        <p:nvSpPr>
          <p:cNvPr id="4" name="Slide Number Placeholder 3"/>
          <p:cNvSpPr>
            <a:spLocks noGrp="1"/>
          </p:cNvSpPr>
          <p:nvPr>
            <p:ph type="sldNum" sz="quarter" idx="12"/>
          </p:nvPr>
        </p:nvSpPr>
        <p:spPr/>
        <p:txBody>
          <a:bodyPr/>
          <a:lstStyle>
            <a:extLst/>
          </a:lstStyle>
          <a:p>
            <a:fld id="{E550D40C-CEBC-427C-BEAB-8EEF1812B19A}" type="slidenum">
              <a:rPr lang="en-GB" smtClean="0">
                <a:solidFill>
                  <a:srgbClr val="04617B"/>
                </a:solidFill>
              </a:rPr>
              <a:pPr/>
              <a:t>‹#›</a:t>
            </a:fld>
            <a:endParaRPr lang="en-GB">
              <a:solidFill>
                <a:srgbClr val="04617B"/>
              </a:solidFill>
            </a:endParaRPr>
          </a:p>
        </p:txBody>
      </p:sp>
    </p:spTree>
    <p:extLst>
      <p:ext uri="{BB962C8B-B14F-4D97-AF65-F5344CB8AC3E}">
        <p14:creationId xmlns:p14="http://schemas.microsoft.com/office/powerpoint/2010/main" val="35692236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CCD1426-E7CA-4955-BFD1-08328FE79CBE}" type="datetimeFigureOut">
              <a:rPr lang="en-GB" smtClean="0">
                <a:solidFill>
                  <a:srgbClr val="04617B"/>
                </a:solidFill>
              </a:rPr>
              <a:pPr/>
              <a:t>27/10/2017</a:t>
            </a:fld>
            <a:endParaRPr lang="en-GB">
              <a:solidFill>
                <a:srgbClr val="04617B"/>
              </a:solidFill>
            </a:endParaRPr>
          </a:p>
        </p:txBody>
      </p:sp>
      <p:sp>
        <p:nvSpPr>
          <p:cNvPr id="6" name="Footer Placeholder 5"/>
          <p:cNvSpPr>
            <a:spLocks noGrp="1"/>
          </p:cNvSpPr>
          <p:nvPr>
            <p:ph type="ftr" sz="quarter" idx="11"/>
          </p:nvPr>
        </p:nvSpPr>
        <p:spPr/>
        <p:txBody>
          <a:bodyPr/>
          <a:lstStyle>
            <a:extLst/>
          </a:lstStyle>
          <a:p>
            <a:endParaRPr lang="en-GB">
              <a:solidFill>
                <a:srgbClr val="04617B"/>
              </a:solidFill>
            </a:endParaRPr>
          </a:p>
        </p:txBody>
      </p:sp>
      <p:sp>
        <p:nvSpPr>
          <p:cNvPr id="7" name="Slide Number Placeholder 6"/>
          <p:cNvSpPr>
            <a:spLocks noGrp="1"/>
          </p:cNvSpPr>
          <p:nvPr>
            <p:ph type="sldNum" sz="quarter" idx="12"/>
          </p:nvPr>
        </p:nvSpPr>
        <p:spPr/>
        <p:txBody>
          <a:bodyPr/>
          <a:lstStyle>
            <a:extLst/>
          </a:lstStyle>
          <a:p>
            <a:fld id="{E550D40C-CEBC-427C-BEAB-8EEF1812B19A}" type="slidenum">
              <a:rPr lang="en-GB" smtClean="0">
                <a:solidFill>
                  <a:srgbClr val="04617B"/>
                </a:solidFill>
              </a:rPr>
              <a:pPr/>
              <a:t>‹#›</a:t>
            </a:fld>
            <a:endParaRPr lang="en-GB">
              <a:solidFill>
                <a:srgbClr val="04617B"/>
              </a:solidFill>
            </a:endParaRPr>
          </a:p>
        </p:txBody>
      </p:sp>
    </p:spTree>
    <p:extLst>
      <p:ext uri="{BB962C8B-B14F-4D97-AF65-F5344CB8AC3E}">
        <p14:creationId xmlns:p14="http://schemas.microsoft.com/office/powerpoint/2010/main" val="371997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DE3C95-FC6D-416D-81FF-36D56CA58080}" type="datetimeFigureOut">
              <a:rPr lang="en-GB" smtClean="0"/>
              <a:pPr/>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B4E85C-21CB-4BAC-81B9-C49AD924BC5B}" type="slidenum">
              <a:rPr lang="en-GB" smtClean="0"/>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srgbClr val="DBF5F9"/>
              </a:solidFill>
            </a:endParaRPr>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srgbClr val="DBF5F9"/>
              </a:solidFill>
            </a:endParaRPr>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CCD1426-E7CA-4955-BFD1-08328FE79CBE}" type="datetimeFigureOut">
              <a:rPr lang="en-GB" smtClean="0">
                <a:solidFill>
                  <a:srgbClr val="DBF5F9"/>
                </a:solidFill>
              </a:rPr>
              <a:pPr/>
              <a:t>27/10/2017</a:t>
            </a:fld>
            <a:endParaRPr lang="en-GB">
              <a:solidFill>
                <a:srgbClr val="DBF5F9"/>
              </a:solidFill>
            </a:endParaRPr>
          </a:p>
        </p:txBody>
      </p:sp>
      <p:sp>
        <p:nvSpPr>
          <p:cNvPr id="6" name="Footer Placeholder 5"/>
          <p:cNvSpPr>
            <a:spLocks noGrp="1"/>
          </p:cNvSpPr>
          <p:nvPr>
            <p:ph type="ftr" sz="quarter" idx="11"/>
          </p:nvPr>
        </p:nvSpPr>
        <p:spPr/>
        <p:txBody>
          <a:bodyPr/>
          <a:lstStyle>
            <a:extLst/>
          </a:lstStyle>
          <a:p>
            <a:endParaRPr lang="en-GB">
              <a:solidFill>
                <a:srgbClr val="DBF5F9"/>
              </a:solidFill>
            </a:endParaRPr>
          </a:p>
        </p:txBody>
      </p:sp>
      <p:sp>
        <p:nvSpPr>
          <p:cNvPr id="7" name="Slide Number Placeholder 6"/>
          <p:cNvSpPr>
            <a:spLocks noGrp="1"/>
          </p:cNvSpPr>
          <p:nvPr>
            <p:ph type="sldNum" sz="quarter" idx="12"/>
          </p:nvPr>
        </p:nvSpPr>
        <p:spPr/>
        <p:txBody>
          <a:bodyPr/>
          <a:lstStyle>
            <a:extLst/>
          </a:lstStyle>
          <a:p>
            <a:fld id="{E550D40C-CEBC-427C-BEAB-8EEF1812B19A}" type="slidenum">
              <a:rPr lang="en-GB" smtClean="0">
                <a:solidFill>
                  <a:srgbClr val="DBF5F9"/>
                </a:solidFill>
              </a:rPr>
              <a:pPr/>
              <a:t>‹#›</a:t>
            </a:fld>
            <a:endParaRPr lang="en-GB">
              <a:solidFill>
                <a:srgbClr val="DBF5F9"/>
              </a:solidFill>
            </a:endParaRP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extLst>
      <p:ext uri="{BB962C8B-B14F-4D97-AF65-F5344CB8AC3E}">
        <p14:creationId xmlns:p14="http://schemas.microsoft.com/office/powerpoint/2010/main" val="3876840581"/>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CD1426-E7CA-4955-BFD1-08328FE79CBE}" type="datetimeFigureOut">
              <a:rPr lang="en-GB" smtClean="0">
                <a:solidFill>
                  <a:srgbClr val="04617B"/>
                </a:solidFill>
              </a:rPr>
              <a:pPr/>
              <a:t>27/10/2017</a:t>
            </a:fld>
            <a:endParaRPr lang="en-GB">
              <a:solidFill>
                <a:srgbClr val="04617B"/>
              </a:solidFill>
            </a:endParaRPr>
          </a:p>
        </p:txBody>
      </p:sp>
      <p:sp>
        <p:nvSpPr>
          <p:cNvPr id="5" name="Footer Placeholder 4"/>
          <p:cNvSpPr>
            <a:spLocks noGrp="1"/>
          </p:cNvSpPr>
          <p:nvPr>
            <p:ph type="ftr" sz="quarter" idx="11"/>
          </p:nvPr>
        </p:nvSpPr>
        <p:spPr/>
        <p:txBody>
          <a:bodyPr/>
          <a:lstStyle>
            <a:extLst/>
          </a:lstStyle>
          <a:p>
            <a:endParaRPr lang="en-GB">
              <a:solidFill>
                <a:srgbClr val="04617B"/>
              </a:solidFill>
            </a:endParaRPr>
          </a:p>
        </p:txBody>
      </p:sp>
      <p:sp>
        <p:nvSpPr>
          <p:cNvPr id="6" name="Slide Number Placeholder 5"/>
          <p:cNvSpPr>
            <a:spLocks noGrp="1"/>
          </p:cNvSpPr>
          <p:nvPr>
            <p:ph type="sldNum" sz="quarter" idx="12"/>
          </p:nvPr>
        </p:nvSpPr>
        <p:spPr/>
        <p:txBody>
          <a:bodyPr/>
          <a:lstStyle>
            <a:extLst/>
          </a:lstStyle>
          <a:p>
            <a:fld id="{E550D40C-CEBC-427C-BEAB-8EEF1812B19A}" type="slidenum">
              <a:rPr lang="en-GB" smtClean="0">
                <a:solidFill>
                  <a:srgbClr val="04617B"/>
                </a:solidFill>
              </a:rPr>
              <a:pPr/>
              <a:t>‹#›</a:t>
            </a:fld>
            <a:endParaRPr lang="en-GB">
              <a:solidFill>
                <a:srgbClr val="04617B"/>
              </a:solidFill>
            </a:endParaRPr>
          </a:p>
        </p:txBody>
      </p:sp>
    </p:spTree>
    <p:extLst>
      <p:ext uri="{BB962C8B-B14F-4D97-AF65-F5344CB8AC3E}">
        <p14:creationId xmlns:p14="http://schemas.microsoft.com/office/powerpoint/2010/main" val="7023051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CCD1426-E7CA-4955-BFD1-08328FE79CBE}" type="datetimeFigureOut">
              <a:rPr lang="en-GB" smtClean="0">
                <a:solidFill>
                  <a:srgbClr val="04617B"/>
                </a:solidFill>
              </a:rPr>
              <a:pPr/>
              <a:t>27/10/2017</a:t>
            </a:fld>
            <a:endParaRPr lang="en-GB">
              <a:solidFill>
                <a:srgbClr val="04617B"/>
              </a:solidFill>
            </a:endParaRP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GB">
              <a:solidFill>
                <a:srgbClr val="04617B"/>
              </a:solidFill>
            </a:endParaRP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550D40C-CEBC-427C-BEAB-8EEF1812B19A}" type="slidenum">
              <a:rPr lang="en-GB" smtClean="0">
                <a:solidFill>
                  <a:srgbClr val="04617B"/>
                </a:solidFill>
              </a:rPr>
              <a:pPr/>
              <a:t>‹#›</a:t>
            </a:fld>
            <a:endParaRPr lang="en-GB">
              <a:solidFill>
                <a:srgbClr val="04617B"/>
              </a:solidFill>
            </a:endParaRPr>
          </a:p>
        </p:txBody>
      </p:sp>
    </p:spTree>
    <p:extLst>
      <p:ext uri="{BB962C8B-B14F-4D97-AF65-F5344CB8AC3E}">
        <p14:creationId xmlns:p14="http://schemas.microsoft.com/office/powerpoint/2010/main" val="172047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DDE3C95-FC6D-416D-81FF-36D56CA58080}" type="datetimeFigureOut">
              <a:rPr lang="en-GB" smtClean="0"/>
              <a:pPr/>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B4E85C-21CB-4BAC-81B9-C49AD924BC5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DDE3C95-FC6D-416D-81FF-36D56CA58080}" type="datetimeFigureOut">
              <a:rPr lang="en-GB" smtClean="0"/>
              <a:pPr/>
              <a:t>27/10/2017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B4E85C-21CB-4BAC-81B9-C49AD924BC5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DDE3C95-FC6D-416D-81FF-36D56CA58080}" type="datetimeFigureOut">
              <a:rPr lang="en-GB" smtClean="0"/>
              <a:pPr/>
              <a:t>27/10/2017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5B4E85C-21CB-4BAC-81B9-C49AD924BC5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DDE3C95-FC6D-416D-81FF-36D56CA58080}" type="datetimeFigureOut">
              <a:rPr lang="en-GB" smtClean="0"/>
              <a:pPr/>
              <a:t>27/10/2017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5B4E85C-21CB-4BAC-81B9-C49AD924BC5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DE3C95-FC6D-416D-81FF-36D56CA58080}" type="datetimeFigureOut">
              <a:rPr lang="en-GB" smtClean="0"/>
              <a:pPr/>
              <a:t>27/10/2017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5B4E85C-21CB-4BAC-81B9-C49AD924BC5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DDE3C95-FC6D-416D-81FF-36D56CA58080}" type="datetimeFigureOut">
              <a:rPr lang="en-GB" smtClean="0"/>
              <a:pPr/>
              <a:t>27/10/2017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B4E85C-21CB-4BAC-81B9-C49AD924BC5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DDE3C95-FC6D-416D-81FF-36D56CA58080}" type="datetimeFigureOut">
              <a:rPr lang="en-GB" smtClean="0"/>
              <a:pPr/>
              <a:t>27/10/2017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F5B4E85C-21CB-4BAC-81B9-C49AD924BC5B}"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DDE3C95-FC6D-416D-81FF-36D56CA58080}" type="datetimeFigureOut">
              <a:rPr lang="en-GB" smtClean="0"/>
              <a:pPr/>
              <a:t>27/10/2017</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5B4E85C-21CB-4BAC-81B9-C49AD924BC5B}"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srgbClr val="DBF5F9"/>
              </a:solidFill>
            </a:endParaRPr>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CCD1426-E7CA-4955-BFD1-08328FE79CBE}" type="datetimeFigureOut">
              <a:rPr lang="en-GB" smtClean="0">
                <a:solidFill>
                  <a:srgbClr val="04617B"/>
                </a:solidFill>
              </a:rPr>
              <a:pPr/>
              <a:t>27/10/2017</a:t>
            </a:fld>
            <a:endParaRPr lang="en-GB">
              <a:solidFill>
                <a:srgbClr val="04617B"/>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GB">
              <a:solidFill>
                <a:srgbClr val="04617B"/>
              </a:solidFill>
            </a:endParaRP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550D40C-CEBC-427C-BEAB-8EEF1812B19A}" type="slidenum">
              <a:rPr lang="en-GB" smtClean="0">
                <a:solidFill>
                  <a:srgbClr val="04617B"/>
                </a:solidFill>
              </a:rPr>
              <a:pPr/>
              <a:t>‹#›</a:t>
            </a:fld>
            <a:endParaRPr lang="en-GB">
              <a:solidFill>
                <a:srgbClr val="04617B"/>
              </a:solidFill>
            </a:endParaRPr>
          </a:p>
        </p:txBody>
      </p:sp>
    </p:spTree>
    <p:extLst>
      <p:ext uri="{BB962C8B-B14F-4D97-AF65-F5344CB8AC3E}">
        <p14:creationId xmlns:p14="http://schemas.microsoft.com/office/powerpoint/2010/main" val="36126225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autism.org.uk/about/health/dietary-management/restricted-diet.aspx" TargetMode="External"/><Relationship Id="rId2" Type="http://schemas.openxmlformats.org/officeDocument/2006/relationships/hyperlink" Target="http://www.autism.org.uk/Global/Content/Error/404.aspx?item=web:%7bE2543B6B-8073-4CE9-A683-54967D365E86%7d@en-GB"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autism.org.uk/about/health/toilet-training.aspx" TargetMode="External"/><Relationship Id="rId2" Type="http://schemas.openxmlformats.org/officeDocument/2006/relationships/hyperlink" Target="http://www.autism.org.uk/about/family-life/home-life/environment.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bbc.co.uk/news/entertainment-arts-3585681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ing.com/videos/search?q=stand+by+me+oasis&amp;adlt=strict&amp;qpvt=stand+by+me+oasis&amp;view=detail&amp;mid=175EE70F780D5D0DCEE9175EE70F780D5D0DCEE9&amp;FORM=VRDGA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youtube.com/watch?v=51Rd4tp6wpg" TargetMode="Externa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ASD Advisors Meeting</a:t>
            </a:r>
            <a:endParaRPr lang="en-GB" dirty="0"/>
          </a:p>
        </p:txBody>
      </p:sp>
      <p:sp>
        <p:nvSpPr>
          <p:cNvPr id="3" name="Subtitle 2"/>
          <p:cNvSpPr>
            <a:spLocks noGrp="1"/>
          </p:cNvSpPr>
          <p:nvPr>
            <p:ph type="subTitle" idx="1"/>
          </p:nvPr>
        </p:nvSpPr>
        <p:spPr/>
        <p:txBody>
          <a:bodyPr/>
          <a:lstStyle/>
          <a:p>
            <a:r>
              <a:rPr lang="en-GB" dirty="0" smtClean="0"/>
              <a:t>29</a:t>
            </a:r>
            <a:r>
              <a:rPr lang="en-GB" baseline="30000" dirty="0" smtClean="0"/>
              <a:t>th</a:t>
            </a:r>
            <a:r>
              <a:rPr lang="en-GB" dirty="0" smtClean="0"/>
              <a:t> April 2016</a:t>
            </a:r>
          </a:p>
          <a:p>
            <a:r>
              <a:rPr lang="en-GB" dirty="0" smtClean="0"/>
              <a:t>Annie </a:t>
            </a:r>
            <a:r>
              <a:rPr lang="en-GB" dirty="0" err="1" smtClean="0"/>
              <a:t>McGauley</a:t>
            </a:r>
            <a:endParaRPr lang="en-GB" dirty="0" smtClean="0"/>
          </a:p>
          <a:p>
            <a:r>
              <a:rPr lang="en-GB" dirty="0" smtClean="0"/>
              <a:t>Chris Atherton</a:t>
            </a:r>
            <a:endParaRPr lang="en-GB" dirty="0"/>
          </a:p>
        </p:txBody>
      </p:sp>
    </p:spTree>
    <p:extLst>
      <p:ext uri="{BB962C8B-B14F-4D97-AF65-F5344CB8AC3E}">
        <p14:creationId xmlns:p14="http://schemas.microsoft.com/office/powerpoint/2010/main" val="2178965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Gustav Metzger</a:t>
            </a:r>
            <a:endParaRPr lang="en-GB" dirty="0"/>
          </a:p>
        </p:txBody>
      </p:sp>
      <p:sp>
        <p:nvSpPr>
          <p:cNvPr id="3" name="Text Placeholder 2"/>
          <p:cNvSpPr>
            <a:spLocks noGrp="1"/>
          </p:cNvSpPr>
          <p:nvPr>
            <p:ph type="body" sz="half" idx="2"/>
          </p:nvPr>
        </p:nvSpPr>
        <p:spPr/>
        <p:txBody>
          <a:bodyPr/>
          <a:lstStyle/>
          <a:p>
            <a:r>
              <a:rPr lang="en-GB" dirty="0" smtClean="0"/>
              <a:t>Tate Gallery</a:t>
            </a:r>
            <a:endParaRPr lang="en-GB"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4383" r="4383"/>
          <a:stretch>
            <a:fillRect/>
          </a:stretch>
        </p:blipFill>
        <p:spPr/>
      </p:pic>
    </p:spTree>
    <p:extLst>
      <p:ext uri="{BB962C8B-B14F-4D97-AF65-F5344CB8AC3E}">
        <p14:creationId xmlns:p14="http://schemas.microsoft.com/office/powerpoint/2010/main" val="3243812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Joshua Bell</a:t>
            </a:r>
            <a:endParaRPr lang="en-GB" dirty="0"/>
          </a:p>
        </p:txBody>
      </p:sp>
      <p:sp>
        <p:nvSpPr>
          <p:cNvPr id="3" name="Text Placeholder 2"/>
          <p:cNvSpPr>
            <a:spLocks noGrp="1"/>
          </p:cNvSpPr>
          <p:nvPr>
            <p:ph type="body" sz="half" idx="2"/>
          </p:nvPr>
        </p:nvSpPr>
        <p:spPr/>
        <p:txBody>
          <a:bodyPr>
            <a:normAutofit lnSpcReduction="10000"/>
          </a:bodyPr>
          <a:lstStyle/>
          <a:p>
            <a:r>
              <a:rPr lang="en-GB" dirty="0" smtClean="0"/>
              <a:t>Washington DC Union Station</a:t>
            </a:r>
          </a:p>
          <a:p>
            <a:r>
              <a:rPr lang="en-GB" dirty="0" smtClean="0"/>
              <a:t>$32.17</a:t>
            </a:r>
          </a:p>
          <a:p>
            <a:r>
              <a:rPr lang="en-GB" dirty="0" smtClean="0"/>
              <a:t>43 minutes</a:t>
            </a:r>
          </a:p>
          <a:p>
            <a:r>
              <a:rPr lang="en-GB" dirty="0" smtClean="0"/>
              <a:t>1 person recognised him out of 1097 passers by.</a:t>
            </a:r>
          </a:p>
          <a:p>
            <a:endParaRPr lang="en-GB" dirty="0" smtClean="0"/>
          </a:p>
          <a:p>
            <a:r>
              <a:rPr lang="en-GB" dirty="0" smtClean="0"/>
              <a:t>Usually sells out theatres with an average seat price of $100.</a:t>
            </a:r>
          </a:p>
          <a:p>
            <a:endParaRPr lang="en-GB"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6311" r="6311"/>
          <a:stretch>
            <a:fillRect/>
          </a:stretch>
        </p:blipFill>
        <p:spPr/>
      </p:pic>
    </p:spTree>
    <p:extLst>
      <p:ext uri="{BB962C8B-B14F-4D97-AF65-F5344CB8AC3E}">
        <p14:creationId xmlns:p14="http://schemas.microsoft.com/office/powerpoint/2010/main" val="3797792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Sensory Integration</a:t>
            </a:r>
            <a:endParaRPr lang="en-GB" dirty="0"/>
          </a:p>
        </p:txBody>
      </p:sp>
      <p:sp>
        <p:nvSpPr>
          <p:cNvPr id="3" name="Text Placeholder 2"/>
          <p:cNvSpPr>
            <a:spLocks noGrp="1"/>
          </p:cNvSpPr>
          <p:nvPr>
            <p:ph type="body" sz="half" idx="2"/>
          </p:nvPr>
        </p:nvSpPr>
        <p:spPr/>
        <p:txBody>
          <a:bodyPr/>
          <a:lstStyle/>
          <a:p>
            <a:r>
              <a:rPr lang="en-GB" dirty="0" smtClean="0"/>
              <a:t>Exploring the Seven Senses in Autism</a:t>
            </a:r>
          </a:p>
          <a:p>
            <a:endParaRPr lang="en-GB" dirty="0"/>
          </a:p>
          <a:p>
            <a:r>
              <a:rPr lang="en-GB" dirty="0"/>
              <a:t>Chris Atherton</a:t>
            </a:r>
          </a:p>
          <a:p>
            <a:endParaRPr lang="en-GB" dirty="0" smtClean="0"/>
          </a:p>
          <a:p>
            <a:r>
              <a:rPr lang="en-GB" dirty="0" smtClean="0"/>
              <a:t>East Renfrewshire Psychological Service</a:t>
            </a:r>
          </a:p>
          <a:p>
            <a:endParaRPr lang="en-GB" dirty="0"/>
          </a:p>
          <a:p>
            <a:endParaRPr lang="en-GB" dirty="0"/>
          </a:p>
        </p:txBody>
      </p:sp>
      <p:pic>
        <p:nvPicPr>
          <p:cNvPr id="5" name="Picture Placeholder 4"/>
          <p:cNvPicPr>
            <a:picLocks noGrp="1" noChangeAspect="1"/>
          </p:cNvPicPr>
          <p:nvPr>
            <p:ph type="pic" idx="1"/>
          </p:nvPr>
        </p:nvPicPr>
        <p:blipFill>
          <a:blip r:embed="rId3">
            <a:extLst>
              <a:ext uri="{28A0092B-C50C-407E-A947-70E740481C1C}">
                <a14:useLocalDpi xmlns:a14="http://schemas.microsoft.com/office/drawing/2010/main" val="0"/>
              </a:ext>
            </a:extLst>
          </a:blip>
          <a:stretch>
            <a:fillRect/>
          </a:stretch>
        </p:blipFill>
        <p:spPr>
          <a:xfrm>
            <a:off x="1189462" y="1041002"/>
            <a:ext cx="3154680" cy="4206240"/>
          </a:xfrm>
        </p:spPr>
      </p:pic>
    </p:spTree>
    <p:extLst>
      <p:ext uri="{BB962C8B-B14F-4D97-AF65-F5344CB8AC3E}">
        <p14:creationId xmlns:p14="http://schemas.microsoft.com/office/powerpoint/2010/main" val="29489248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Perception</a:t>
            </a:r>
            <a:endParaRPr lang="en-GB" dirty="0"/>
          </a:p>
        </p:txBody>
      </p:sp>
      <p:sp>
        <p:nvSpPr>
          <p:cNvPr id="6" name="Content Placeholder 5"/>
          <p:cNvSpPr>
            <a:spLocks noGrp="1"/>
          </p:cNvSpPr>
          <p:nvPr>
            <p:ph idx="1"/>
          </p:nvPr>
        </p:nvSpPr>
        <p:spPr/>
        <p:txBody>
          <a:bodyPr>
            <a:normAutofit fontScale="92500" lnSpcReduction="10000"/>
          </a:bodyPr>
          <a:lstStyle/>
          <a:p>
            <a:r>
              <a:rPr lang="en-GB" dirty="0" smtClean="0"/>
              <a:t>Often brings us to think of cognition:</a:t>
            </a:r>
          </a:p>
          <a:p>
            <a:pPr lvl="1"/>
            <a:r>
              <a:rPr lang="en-GB" dirty="0" smtClean="0"/>
              <a:t>Theory of Mind</a:t>
            </a:r>
          </a:p>
          <a:p>
            <a:pPr lvl="1"/>
            <a:r>
              <a:rPr lang="en-GB" dirty="0" smtClean="0"/>
              <a:t>Weak Central Coherence</a:t>
            </a:r>
          </a:p>
          <a:p>
            <a:pPr lvl="1"/>
            <a:r>
              <a:rPr lang="en-GB" dirty="0" smtClean="0"/>
              <a:t>Executive Dysfunction</a:t>
            </a:r>
          </a:p>
          <a:p>
            <a:pPr lvl="1"/>
            <a:endParaRPr lang="en-GB" dirty="0" smtClean="0"/>
          </a:p>
          <a:p>
            <a:pPr marL="0" indent="0">
              <a:buNone/>
            </a:pPr>
            <a:endParaRPr lang="en-GB" dirty="0" smtClean="0"/>
          </a:p>
          <a:p>
            <a:r>
              <a:rPr lang="en-GB" dirty="0"/>
              <a:t>What about pre-cognitive / sub-cognitive influences?</a:t>
            </a:r>
          </a:p>
          <a:p>
            <a:endParaRPr lang="en-GB" dirty="0"/>
          </a:p>
          <a:p>
            <a:r>
              <a:rPr lang="en-GB" dirty="0"/>
              <a:t>Autism affects perceptual experience first and foremost…</a:t>
            </a:r>
          </a:p>
          <a:p>
            <a:pPr marL="0" indent="0">
              <a:buNone/>
            </a:pPr>
            <a:endParaRPr lang="en-GB" dirty="0"/>
          </a:p>
          <a:p>
            <a:pPr marL="0" indent="0">
              <a:buNone/>
            </a:pPr>
            <a:r>
              <a:rPr lang="en-GB" dirty="0" smtClean="0"/>
              <a:t> </a:t>
            </a:r>
          </a:p>
        </p:txBody>
      </p:sp>
    </p:spTree>
    <p:extLst>
      <p:ext uri="{BB962C8B-B14F-4D97-AF65-F5344CB8AC3E}">
        <p14:creationId xmlns:p14="http://schemas.microsoft.com/office/powerpoint/2010/main" val="2642834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Senses </a:t>
            </a:r>
            <a:r>
              <a:rPr lang="en-GB" sz="1600" dirty="0" smtClean="0"/>
              <a:t>(Shore, 2004)</a:t>
            </a:r>
            <a:endParaRPr lang="en-GB" dirty="0"/>
          </a:p>
        </p:txBody>
      </p:sp>
      <p:graphicFrame>
        <p:nvGraphicFramePr>
          <p:cNvPr id="4" name="Content Placeholder 3"/>
          <p:cNvGraphicFramePr>
            <a:graphicFrameLocks noGrp="1"/>
          </p:cNvGraphicFramePr>
          <p:nvPr>
            <p:ph idx="1"/>
          </p:nvPr>
        </p:nvGraphicFramePr>
        <p:xfrm>
          <a:off x="0" y="2060848"/>
          <a:ext cx="9144000" cy="47971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‘Senses’</a:t>
            </a:r>
            <a:endParaRPr lang="en-GB" dirty="0"/>
          </a:p>
        </p:txBody>
      </p:sp>
      <p:sp>
        <p:nvSpPr>
          <p:cNvPr id="3" name="Content Placeholder 2"/>
          <p:cNvSpPr>
            <a:spLocks noGrp="1"/>
          </p:cNvSpPr>
          <p:nvPr>
            <p:ph idx="1"/>
          </p:nvPr>
        </p:nvSpPr>
        <p:spPr/>
        <p:txBody>
          <a:bodyPr/>
          <a:lstStyle/>
          <a:p>
            <a:r>
              <a:rPr lang="en-GB" dirty="0" smtClean="0"/>
              <a:t>Our sensory experience and nervous system also allows us to interpret information relating to:</a:t>
            </a:r>
          </a:p>
          <a:p>
            <a:pPr lvl="1"/>
            <a:r>
              <a:rPr lang="en-GB" dirty="0" smtClean="0"/>
              <a:t>Pain</a:t>
            </a:r>
          </a:p>
          <a:p>
            <a:pPr lvl="1"/>
            <a:r>
              <a:rPr lang="en-GB" dirty="0" smtClean="0"/>
              <a:t>Temperature</a:t>
            </a:r>
          </a:p>
          <a:p>
            <a:r>
              <a:rPr lang="en-GB" dirty="0" smtClean="0"/>
              <a:t>We also develop a sense of the passage of time.</a:t>
            </a:r>
            <a:endParaRPr lang="en-GB" dirty="0"/>
          </a:p>
        </p:txBody>
      </p:sp>
    </p:spTree>
    <p:extLst>
      <p:ext uri="{BB962C8B-B14F-4D97-AF65-F5344CB8AC3E}">
        <p14:creationId xmlns:p14="http://schemas.microsoft.com/office/powerpoint/2010/main" val="4252057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ulti-sensory.jpg"/>
          <p:cNvPicPr>
            <a:picLocks noGrp="1" noChangeAspect="1"/>
          </p:cNvPicPr>
          <p:nvPr>
            <p:ph idx="1"/>
          </p:nvPr>
        </p:nvPicPr>
        <p:blipFill>
          <a:blip r:embed="rId3" cstate="print"/>
          <a:stretch>
            <a:fillRect/>
          </a:stretch>
        </p:blipFill>
        <p:spPr>
          <a:xfrm>
            <a:off x="0" y="5083"/>
            <a:ext cx="9144000" cy="6852917"/>
          </a:xfrm>
        </p:spPr>
      </p:pic>
      <p:sp>
        <p:nvSpPr>
          <p:cNvPr id="2" name="Title 1"/>
          <p:cNvSpPr>
            <a:spLocks noGrp="1"/>
          </p:cNvSpPr>
          <p:nvPr>
            <p:ph type="title"/>
          </p:nvPr>
        </p:nvSpPr>
        <p:spPr>
          <a:xfrm>
            <a:off x="179512" y="3140968"/>
            <a:ext cx="8229600" cy="1143000"/>
          </a:xfrm>
        </p:spPr>
        <p:txBody>
          <a:bodyPr>
            <a:normAutofit fontScale="90000"/>
          </a:bodyPr>
          <a:lstStyle/>
          <a:p>
            <a:r>
              <a:rPr lang="en-GB" dirty="0" smtClean="0">
                <a:solidFill>
                  <a:schemeClr val="bg1"/>
                </a:solidFill>
              </a:rPr>
              <a:t>Sensory</a:t>
            </a:r>
            <a:br>
              <a:rPr lang="en-GB" dirty="0" smtClean="0">
                <a:solidFill>
                  <a:schemeClr val="bg1"/>
                </a:solidFill>
              </a:rPr>
            </a:br>
            <a:r>
              <a:rPr lang="en-GB" dirty="0" smtClean="0">
                <a:solidFill>
                  <a:schemeClr val="bg1"/>
                </a:solidFill>
              </a:rPr>
              <a:t>Integration</a:t>
            </a:r>
            <a:endParaRPr lang="en-GB"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Autistic Individuals </a:t>
            </a:r>
            <a:endParaRPr lang="en-GB" dirty="0"/>
          </a:p>
        </p:txBody>
      </p:sp>
      <p:sp>
        <p:nvSpPr>
          <p:cNvPr id="3" name="Content Placeholder 2"/>
          <p:cNvSpPr>
            <a:spLocks noGrp="1"/>
          </p:cNvSpPr>
          <p:nvPr>
            <p:ph idx="1"/>
          </p:nvPr>
        </p:nvSpPr>
        <p:spPr/>
        <p:txBody>
          <a:bodyPr/>
          <a:lstStyle/>
          <a:p>
            <a:r>
              <a:rPr lang="en-GB" dirty="0" smtClean="0"/>
              <a:t>Autistic individuals can experience senses differently in a way that affects:</a:t>
            </a:r>
          </a:p>
          <a:p>
            <a:pPr lvl="1"/>
            <a:r>
              <a:rPr lang="en-GB" dirty="0" smtClean="0"/>
              <a:t>Their experience of the present</a:t>
            </a:r>
          </a:p>
          <a:p>
            <a:pPr lvl="1"/>
            <a:r>
              <a:rPr lang="en-GB" dirty="0" smtClean="0"/>
              <a:t>Their developing experience and understanding of the world in which they live.</a:t>
            </a:r>
          </a:p>
          <a:p>
            <a:pPr lvl="1"/>
            <a:endParaRPr lang="en-GB" dirty="0" smtClean="0"/>
          </a:p>
          <a:p>
            <a:pPr lvl="1"/>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Differences in Sensory Processing</a:t>
            </a:r>
            <a:endParaRPr lang="en-GB" dirty="0"/>
          </a:p>
        </p:txBody>
      </p:sp>
      <p:sp>
        <p:nvSpPr>
          <p:cNvPr id="3" name="Content Placeholder 2"/>
          <p:cNvSpPr>
            <a:spLocks noGrp="1"/>
          </p:cNvSpPr>
          <p:nvPr>
            <p:ph idx="1"/>
          </p:nvPr>
        </p:nvSpPr>
        <p:spPr/>
        <p:txBody>
          <a:bodyPr/>
          <a:lstStyle/>
          <a:p>
            <a:r>
              <a:rPr lang="en-GB" dirty="0" smtClean="0"/>
              <a:t>Hypo and hyper sensitivity</a:t>
            </a:r>
          </a:p>
          <a:p>
            <a:r>
              <a:rPr lang="en-GB" dirty="0" smtClean="0"/>
              <a:t>Sensory overload</a:t>
            </a:r>
          </a:p>
          <a:p>
            <a:r>
              <a:rPr lang="en-GB" dirty="0" smtClean="0"/>
              <a:t>Gestalt perception</a:t>
            </a:r>
          </a:p>
          <a:p>
            <a:r>
              <a:rPr lang="en-GB" dirty="0" smtClean="0"/>
              <a:t>Fragmented perception</a:t>
            </a:r>
          </a:p>
          <a:p>
            <a:r>
              <a:rPr lang="en-GB" dirty="0" smtClean="0"/>
              <a:t>Delayed perception</a:t>
            </a:r>
          </a:p>
          <a:p>
            <a:r>
              <a:rPr lang="en-GB" dirty="0" smtClean="0"/>
              <a:t>Distorted perception</a:t>
            </a:r>
          </a:p>
          <a:p>
            <a:r>
              <a:rPr lang="en-GB" dirty="0" smtClean="0"/>
              <a:t>Sensory shutdowns</a:t>
            </a:r>
          </a:p>
          <a:p>
            <a:r>
              <a:rPr lang="en-GB" dirty="0" smtClean="0"/>
              <a:t>Compensation</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Sensory Intensity</a:t>
            </a:r>
            <a:endParaRPr lang="en-GB" dirty="0"/>
          </a:p>
        </p:txBody>
      </p:sp>
      <p:sp>
        <p:nvSpPr>
          <p:cNvPr id="3" name="Content Placeholder 2"/>
          <p:cNvSpPr>
            <a:spLocks noGrp="1"/>
          </p:cNvSpPr>
          <p:nvPr>
            <p:ph idx="1"/>
          </p:nvPr>
        </p:nvSpPr>
        <p:spPr/>
        <p:txBody>
          <a:bodyPr>
            <a:normAutofit/>
          </a:bodyPr>
          <a:lstStyle/>
          <a:p>
            <a:r>
              <a:rPr lang="en-GB" dirty="0" smtClean="0"/>
              <a:t>Hypersensitivity – senses are working too well, being averse to sensory stimuli</a:t>
            </a:r>
          </a:p>
          <a:p>
            <a:pPr lvl="1"/>
            <a:r>
              <a:rPr lang="en-GB" dirty="0" smtClean="0"/>
              <a:t>Look for rocking, swinging, hitting ears, pressing eyes, twisting, flapping and spinning behaviours.</a:t>
            </a:r>
          </a:p>
          <a:p>
            <a:r>
              <a:rPr lang="en-GB" dirty="0" smtClean="0"/>
              <a:t>Hyposensitivity – senses not working well enough, being drawn towards a sensory stimuli</a:t>
            </a:r>
          </a:p>
          <a:p>
            <a:pPr lvl="1"/>
            <a:r>
              <a:rPr lang="en-GB" dirty="0" smtClean="0"/>
              <a:t>Look for banging of objects / doors, seeking out noises, preference for deep sensory pressure, self injurious behaviour.</a:t>
            </a:r>
          </a:p>
          <a:p>
            <a:pPr lvl="1"/>
            <a:endParaRPr lang="en-GB"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a:t>Hi Annie,</a:t>
            </a:r>
          </a:p>
          <a:p>
            <a:pPr marL="0" indent="0">
              <a:buNone/>
            </a:pPr>
            <a:endParaRPr lang="en-GB" dirty="0"/>
          </a:p>
          <a:p>
            <a:pPr marL="0" indent="0">
              <a:buNone/>
            </a:pPr>
            <a:r>
              <a:rPr lang="en-GB" dirty="0"/>
              <a:t>CC can come to the CCC for the PLA on 11</a:t>
            </a:r>
            <a:r>
              <a:rPr lang="en-GB" baseline="30000" dirty="0"/>
              <a:t>th</a:t>
            </a:r>
            <a:r>
              <a:rPr lang="en-GB" dirty="0"/>
              <a:t> of May at 1.30pm.</a:t>
            </a:r>
          </a:p>
          <a:p>
            <a:pPr marL="0" indent="0">
              <a:buNone/>
            </a:pPr>
            <a:r>
              <a:rPr lang="en-GB" dirty="0"/>
              <a:t>If you can confirm ASAP we can remove TBC from the diary and henceforth stop with the acronyms.</a:t>
            </a:r>
          </a:p>
          <a:p>
            <a:pPr marL="0" indent="0">
              <a:buNone/>
            </a:pPr>
            <a:endParaRPr lang="en-GB" dirty="0"/>
          </a:p>
          <a:p>
            <a:pPr marL="0" indent="0">
              <a:buNone/>
            </a:pPr>
            <a:r>
              <a:rPr lang="en-GB" dirty="0" smtClean="0"/>
              <a:t>Chris</a:t>
            </a:r>
            <a:r>
              <a:rPr lang="en-GB" dirty="0"/>
              <a:t>.</a:t>
            </a:r>
          </a:p>
          <a:p>
            <a:endParaRPr lang="en-GB" dirty="0"/>
          </a:p>
        </p:txBody>
      </p:sp>
    </p:spTree>
    <p:extLst>
      <p:ext uri="{BB962C8B-B14F-4D97-AF65-F5344CB8AC3E}">
        <p14:creationId xmlns:p14="http://schemas.microsoft.com/office/powerpoint/2010/main" val="525990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ASD and Sensory Sensitivity</a:t>
            </a:r>
            <a:endParaRPr lang="en-GB" dirty="0"/>
          </a:p>
        </p:txBody>
      </p:sp>
      <p:sp>
        <p:nvSpPr>
          <p:cNvPr id="5" name="Text Placeholder 4"/>
          <p:cNvSpPr>
            <a:spLocks noGrp="1"/>
          </p:cNvSpPr>
          <p:nvPr>
            <p:ph type="body" idx="1"/>
          </p:nvPr>
        </p:nvSpPr>
        <p:spPr/>
        <p:txBody>
          <a:bodyPr/>
          <a:lstStyle/>
          <a:p>
            <a:r>
              <a:rPr lang="en-GB" dirty="0" smtClean="0"/>
              <a:t>Hypersensitive</a:t>
            </a:r>
            <a:endParaRPr lang="en-GB" dirty="0"/>
          </a:p>
        </p:txBody>
      </p:sp>
      <p:sp>
        <p:nvSpPr>
          <p:cNvPr id="7" name="Text Placeholder 6"/>
          <p:cNvSpPr>
            <a:spLocks noGrp="1"/>
          </p:cNvSpPr>
          <p:nvPr>
            <p:ph type="body" sz="half" idx="3"/>
          </p:nvPr>
        </p:nvSpPr>
        <p:spPr/>
        <p:txBody>
          <a:bodyPr/>
          <a:lstStyle/>
          <a:p>
            <a:r>
              <a:rPr lang="en-GB" dirty="0" smtClean="0"/>
              <a:t>Hyposensitive</a:t>
            </a:r>
            <a:endParaRPr lang="en-GB" dirty="0"/>
          </a:p>
        </p:txBody>
      </p:sp>
      <p:sp>
        <p:nvSpPr>
          <p:cNvPr id="6" name="Content Placeholder 5"/>
          <p:cNvSpPr>
            <a:spLocks noGrp="1"/>
          </p:cNvSpPr>
          <p:nvPr>
            <p:ph sz="quarter" idx="2"/>
          </p:nvPr>
        </p:nvSpPr>
        <p:spPr/>
        <p:txBody>
          <a:bodyPr>
            <a:noAutofit/>
          </a:bodyPr>
          <a:lstStyle/>
          <a:p>
            <a:r>
              <a:rPr lang="en-GB" dirty="0" smtClean="0"/>
              <a:t>Channel is too open</a:t>
            </a:r>
          </a:p>
          <a:p>
            <a:r>
              <a:rPr lang="en-GB" dirty="0" smtClean="0"/>
              <a:t>Desire to avoid or shut out the sense</a:t>
            </a:r>
          </a:p>
          <a:p>
            <a:r>
              <a:rPr lang="en-GB" dirty="0" smtClean="0"/>
              <a:t>Distraction / repulsion</a:t>
            </a:r>
          </a:p>
          <a:p>
            <a:r>
              <a:rPr lang="en-GB" dirty="0"/>
              <a:t>Repel away </a:t>
            </a:r>
            <a:r>
              <a:rPr lang="en-GB" dirty="0" smtClean="0"/>
              <a:t>from</a:t>
            </a:r>
          </a:p>
          <a:p>
            <a:r>
              <a:rPr lang="en-GB" dirty="0" smtClean="0"/>
              <a:t>Over sensitive</a:t>
            </a:r>
            <a:endParaRPr lang="en-GB" dirty="0"/>
          </a:p>
          <a:p>
            <a:r>
              <a:rPr lang="en-GB" dirty="0" smtClean="0"/>
              <a:t>Can be experienced as painful or anxiety provoking</a:t>
            </a:r>
          </a:p>
        </p:txBody>
      </p:sp>
      <p:sp>
        <p:nvSpPr>
          <p:cNvPr id="8" name="Content Placeholder 7"/>
          <p:cNvSpPr>
            <a:spLocks noGrp="1"/>
          </p:cNvSpPr>
          <p:nvPr>
            <p:ph sz="quarter" idx="4"/>
          </p:nvPr>
        </p:nvSpPr>
        <p:spPr/>
        <p:txBody>
          <a:bodyPr>
            <a:noAutofit/>
          </a:bodyPr>
          <a:lstStyle/>
          <a:p>
            <a:r>
              <a:rPr lang="en-GB" dirty="0" smtClean="0"/>
              <a:t>Channel is too closed</a:t>
            </a:r>
          </a:p>
          <a:p>
            <a:r>
              <a:rPr lang="en-GB" dirty="0" smtClean="0"/>
              <a:t>Desire to seek out the sense</a:t>
            </a:r>
          </a:p>
          <a:p>
            <a:r>
              <a:rPr lang="en-GB" dirty="0" smtClean="0"/>
              <a:t>Distraction / attraction</a:t>
            </a:r>
          </a:p>
          <a:p>
            <a:r>
              <a:rPr lang="en-GB" dirty="0" smtClean="0"/>
              <a:t>Drawn towards</a:t>
            </a:r>
          </a:p>
          <a:p>
            <a:r>
              <a:rPr lang="en-GB" dirty="0" smtClean="0"/>
              <a:t>Under sensitive</a:t>
            </a:r>
          </a:p>
          <a:p>
            <a:r>
              <a:rPr lang="en-GB" dirty="0"/>
              <a:t>Can be experienced as </a:t>
            </a:r>
            <a:r>
              <a:rPr lang="en-GB" dirty="0" smtClean="0"/>
              <a:t>pleasurable, and / or stimulating</a:t>
            </a:r>
            <a:endParaRPr lang="en-GB" dirty="0"/>
          </a:p>
        </p:txBody>
      </p:sp>
    </p:spTree>
    <p:extLst>
      <p:ext uri="{BB962C8B-B14F-4D97-AF65-F5344CB8AC3E}">
        <p14:creationId xmlns:p14="http://schemas.microsoft.com/office/powerpoint/2010/main" val="29616850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Sight (NAS)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Situated in the retina of the eye and activated by light, our sight helps us to define objects, people, colours, contrast and spatial boundaries. People with an ASD may experience the following differences. </a:t>
            </a:r>
          </a:p>
          <a:p>
            <a:pPr>
              <a:buNone/>
            </a:pPr>
            <a:r>
              <a:rPr lang="en-GB" b="1" dirty="0" smtClean="0"/>
              <a:t>Hypo (under-sensitive) </a:t>
            </a:r>
            <a:endParaRPr lang="en-GB" dirty="0" smtClean="0"/>
          </a:p>
          <a:p>
            <a:r>
              <a:rPr lang="en-GB" dirty="0" smtClean="0"/>
              <a:t>Objects appear quite dark, or lose some of their features. </a:t>
            </a:r>
          </a:p>
          <a:p>
            <a:r>
              <a:rPr lang="en-GB" dirty="0" smtClean="0"/>
              <a:t>Central vision is blurred but peripheral vision quite sharp. </a:t>
            </a:r>
          </a:p>
          <a:p>
            <a:r>
              <a:rPr lang="en-GB" dirty="0" smtClean="0"/>
              <a:t>A central object is magnified but things on the periphery are blurred. </a:t>
            </a:r>
          </a:p>
          <a:p>
            <a:r>
              <a:rPr lang="en-GB" dirty="0" smtClean="0"/>
              <a:t>Poor depth perception – problems with throwing and catching; clumsiness. </a:t>
            </a:r>
          </a:p>
          <a:p>
            <a:pPr>
              <a:buNone/>
            </a:pPr>
            <a:r>
              <a:rPr lang="en-GB" b="1" dirty="0" smtClean="0"/>
              <a:t>Hyper (over-sensitive)</a:t>
            </a:r>
            <a:r>
              <a:rPr lang="en-GB" dirty="0" smtClean="0"/>
              <a:t> </a:t>
            </a:r>
          </a:p>
          <a:p>
            <a:r>
              <a:rPr lang="en-GB" dirty="0" smtClean="0"/>
              <a:t>Distorted vision: objects and bright lights can appear to jump around. </a:t>
            </a:r>
          </a:p>
          <a:p>
            <a:r>
              <a:rPr lang="en-GB" dirty="0" smtClean="0"/>
              <a:t>Images may fragment. </a:t>
            </a:r>
          </a:p>
          <a:p>
            <a:r>
              <a:rPr lang="en-GB" dirty="0" smtClean="0"/>
              <a:t>Easier and more pleasurable to focus on a detail rather than the whole object. </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Sound</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This is the most commonly recognised form of sensory impairment. Hearing impairments can affect someone's ability to communicate and possibly also their balance. People with an ASD may experience the following differences.</a:t>
            </a:r>
          </a:p>
          <a:p>
            <a:pPr>
              <a:buNone/>
            </a:pPr>
            <a:r>
              <a:rPr lang="en-GB" b="1" dirty="0" smtClean="0"/>
              <a:t>Hypo</a:t>
            </a:r>
            <a:r>
              <a:rPr lang="en-GB" dirty="0" smtClean="0"/>
              <a:t> </a:t>
            </a:r>
          </a:p>
          <a:p>
            <a:r>
              <a:rPr lang="en-GB" dirty="0" smtClean="0"/>
              <a:t>May only hear sounds in one ear, the other ear having only partial hearing or none at all. </a:t>
            </a:r>
          </a:p>
          <a:p>
            <a:r>
              <a:rPr lang="en-GB" dirty="0" smtClean="0"/>
              <a:t>May not acknowledge particular sounds. </a:t>
            </a:r>
          </a:p>
          <a:p>
            <a:r>
              <a:rPr lang="en-GB" dirty="0" smtClean="0"/>
              <a:t>Might enjoy crowded, noisy places or bang doors and objects. </a:t>
            </a:r>
          </a:p>
          <a:p>
            <a:pPr>
              <a:buNone/>
            </a:pPr>
            <a:r>
              <a:rPr lang="en-GB" b="1" dirty="0" smtClean="0"/>
              <a:t>Hyper</a:t>
            </a:r>
            <a:r>
              <a:rPr lang="en-GB" dirty="0" smtClean="0"/>
              <a:t> </a:t>
            </a:r>
          </a:p>
          <a:p>
            <a:r>
              <a:rPr lang="en-GB" dirty="0" smtClean="0"/>
              <a:t>Noise can be magnified and sounds become distorted and muddled. </a:t>
            </a:r>
          </a:p>
          <a:p>
            <a:r>
              <a:rPr lang="en-GB" dirty="0" smtClean="0"/>
              <a:t>Particularly sensitive to sound and can, for example hear conversations in the distance. </a:t>
            </a:r>
          </a:p>
          <a:p>
            <a:r>
              <a:rPr lang="en-GB" dirty="0" smtClean="0"/>
              <a:t>Inability to cut out sounds – notably background noise, which often leads to difficulties concentrating. </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Touch</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Touch is important for social development. It helps us to assess the environment we are in (is an object hot or cold?) and react accordingly. It also allows us to feel pain. People with an ASD may experience the following differences.</a:t>
            </a:r>
          </a:p>
          <a:p>
            <a:pPr>
              <a:buNone/>
            </a:pPr>
            <a:r>
              <a:rPr lang="en-GB" b="1" dirty="0" smtClean="0"/>
              <a:t>Hypo</a:t>
            </a:r>
            <a:r>
              <a:rPr lang="en-GB" dirty="0" smtClean="0"/>
              <a:t> </a:t>
            </a:r>
          </a:p>
          <a:p>
            <a:r>
              <a:rPr lang="en-GB" dirty="0" smtClean="0"/>
              <a:t>Holds others tightly - needs to do so before there is a sensation of having applied any pressure. </a:t>
            </a:r>
          </a:p>
          <a:p>
            <a:r>
              <a:rPr lang="en-GB" dirty="0" smtClean="0"/>
              <a:t>Has a high pain threshold. </a:t>
            </a:r>
          </a:p>
          <a:p>
            <a:r>
              <a:rPr lang="en-GB" dirty="0" smtClean="0"/>
              <a:t>May self-harm. </a:t>
            </a:r>
          </a:p>
          <a:p>
            <a:r>
              <a:rPr lang="en-GB" dirty="0" smtClean="0"/>
              <a:t>Enjoys heavy objects (</a:t>
            </a:r>
            <a:r>
              <a:rPr lang="en-GB" dirty="0" err="1" smtClean="0"/>
              <a:t>eg</a:t>
            </a:r>
            <a:r>
              <a:rPr lang="en-GB" dirty="0" smtClean="0"/>
              <a:t>, weighted blankets) on top of them. </a:t>
            </a:r>
          </a:p>
          <a:p>
            <a:pPr>
              <a:buNone/>
            </a:pPr>
            <a:r>
              <a:rPr lang="en-GB" b="1" dirty="0" smtClean="0"/>
              <a:t>Hyper</a:t>
            </a:r>
            <a:r>
              <a:rPr lang="en-GB" dirty="0" smtClean="0"/>
              <a:t> </a:t>
            </a:r>
          </a:p>
          <a:p>
            <a:r>
              <a:rPr lang="en-GB" dirty="0" smtClean="0"/>
              <a:t>Touch can be painful and uncomfortable; people may not like to be touched and this can affect their relationships with others. </a:t>
            </a:r>
          </a:p>
          <a:p>
            <a:r>
              <a:rPr lang="en-GB" dirty="0" smtClean="0"/>
              <a:t>Dislikes having anything on hands or feet. </a:t>
            </a:r>
          </a:p>
          <a:p>
            <a:r>
              <a:rPr lang="en-GB" dirty="0" smtClean="0"/>
              <a:t>Difficulties brushing and washing hair because head is sensitive. </a:t>
            </a:r>
          </a:p>
          <a:p>
            <a:r>
              <a:rPr lang="en-GB" dirty="0" smtClean="0"/>
              <a:t>Only likes certain types of clothing or textures. </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Taste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Chemical receptors in the tongue tell us about different tastes - sweet, sour, spicy and so on. People with an ASD may experience the following differences.</a:t>
            </a:r>
          </a:p>
          <a:p>
            <a:pPr>
              <a:buNone/>
            </a:pPr>
            <a:r>
              <a:rPr lang="en-GB" b="1" dirty="0" smtClean="0"/>
              <a:t>Hypo</a:t>
            </a:r>
            <a:r>
              <a:rPr lang="en-GB" dirty="0" smtClean="0"/>
              <a:t> </a:t>
            </a:r>
          </a:p>
          <a:p>
            <a:r>
              <a:rPr lang="en-GB" dirty="0" smtClean="0"/>
              <a:t>Likes very spicy foods. </a:t>
            </a:r>
          </a:p>
          <a:p>
            <a:r>
              <a:rPr lang="en-GB" dirty="0" smtClean="0"/>
              <a:t>Eats everything - soil, grass, Play-dough. This is known as </a:t>
            </a:r>
            <a:r>
              <a:rPr lang="en-GB" dirty="0" smtClean="0">
                <a:hlinkClick r:id="rId2" action="ppaction://hlinkfile"/>
              </a:rPr>
              <a:t>pica</a:t>
            </a:r>
            <a:r>
              <a:rPr lang="en-GB" dirty="0" smtClean="0"/>
              <a:t>. </a:t>
            </a:r>
          </a:p>
          <a:p>
            <a:pPr>
              <a:buNone/>
            </a:pPr>
            <a:r>
              <a:rPr lang="en-GB" b="1" dirty="0" smtClean="0"/>
              <a:t>Hyper</a:t>
            </a:r>
            <a:r>
              <a:rPr lang="en-GB" dirty="0" smtClean="0"/>
              <a:t> </a:t>
            </a:r>
          </a:p>
          <a:p>
            <a:r>
              <a:rPr lang="en-GB" dirty="0" smtClean="0"/>
              <a:t>Finds some flavours and foods too strong and overpowering because of very sensitive taste buds. </a:t>
            </a:r>
            <a:r>
              <a:rPr lang="en-GB" dirty="0" smtClean="0">
                <a:hlinkClick r:id="rId3" action="ppaction://hlinkfile"/>
              </a:rPr>
              <a:t>Has a restricted diet</a:t>
            </a:r>
            <a:r>
              <a:rPr lang="en-GB" dirty="0" smtClean="0"/>
              <a:t>. </a:t>
            </a:r>
          </a:p>
          <a:p>
            <a:r>
              <a:rPr lang="en-GB" dirty="0" smtClean="0"/>
              <a:t>Certain textures cause discomfort; some children will only eat smooth foods like mashed potatoes or ice-cream. </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Smell</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Chemical receptors in the nose tell us about smells in our immediate </a:t>
            </a:r>
            <a:r>
              <a:rPr lang="en-GB" dirty="0" smtClean="0">
                <a:hlinkClick r:id="rId2" action="ppaction://hlinkfile"/>
              </a:rPr>
              <a:t>environment</a:t>
            </a:r>
            <a:r>
              <a:rPr lang="en-GB" dirty="0" smtClean="0"/>
              <a:t>. Smell is the first sense we rely upon. People with an ASD may experience the following differences.</a:t>
            </a:r>
          </a:p>
          <a:p>
            <a:pPr>
              <a:buNone/>
            </a:pPr>
            <a:r>
              <a:rPr lang="en-GB" b="1" dirty="0" smtClean="0"/>
              <a:t>Hypo</a:t>
            </a:r>
            <a:r>
              <a:rPr lang="en-GB" dirty="0" smtClean="0"/>
              <a:t> </a:t>
            </a:r>
          </a:p>
          <a:p>
            <a:r>
              <a:rPr lang="en-GB" dirty="0" smtClean="0"/>
              <a:t>Some people have no sense of smell and fail to notice extreme odours (this can include their own body odour). </a:t>
            </a:r>
          </a:p>
          <a:p>
            <a:r>
              <a:rPr lang="en-GB" dirty="0" smtClean="0"/>
              <a:t>Some people may lick things to get a better sense of what they are. </a:t>
            </a:r>
          </a:p>
          <a:p>
            <a:pPr>
              <a:buNone/>
            </a:pPr>
            <a:r>
              <a:rPr lang="en-GB" b="1" dirty="0" smtClean="0"/>
              <a:t>Hyper</a:t>
            </a:r>
            <a:r>
              <a:rPr lang="en-GB" dirty="0" smtClean="0"/>
              <a:t> </a:t>
            </a:r>
          </a:p>
          <a:p>
            <a:r>
              <a:rPr lang="en-GB" dirty="0" smtClean="0"/>
              <a:t>Smells can be intense and overpowering. This can cause </a:t>
            </a:r>
            <a:r>
              <a:rPr lang="en-GB" dirty="0" smtClean="0">
                <a:hlinkClick r:id="rId3" action="ppaction://hlinkfile"/>
              </a:rPr>
              <a:t>toileting problems</a:t>
            </a:r>
            <a:r>
              <a:rPr lang="en-GB" dirty="0" smtClean="0"/>
              <a:t>. </a:t>
            </a:r>
          </a:p>
          <a:p>
            <a:r>
              <a:rPr lang="en-GB" dirty="0" smtClean="0"/>
              <a:t>Dislikes people with distinctive perfumes, shampoos, etc. </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Vestibular</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Situated in the inner ear, our vestibular system helps us maintain our balance and posture, and understand where and how fast our bodies are moving. People with an ASD may experience the following differences.</a:t>
            </a:r>
          </a:p>
          <a:p>
            <a:pPr>
              <a:buNone/>
            </a:pPr>
            <a:r>
              <a:rPr lang="en-GB" b="1" dirty="0" smtClean="0"/>
              <a:t>Hypo </a:t>
            </a:r>
            <a:endParaRPr lang="en-GB" dirty="0" smtClean="0"/>
          </a:p>
          <a:p>
            <a:r>
              <a:rPr lang="en-GB" dirty="0" smtClean="0"/>
              <a:t>A need to rock, swing or spin to get some sensory input. </a:t>
            </a:r>
          </a:p>
          <a:p>
            <a:pPr>
              <a:buNone/>
            </a:pPr>
            <a:r>
              <a:rPr lang="en-GB" b="1" dirty="0" smtClean="0"/>
              <a:t>Hyper </a:t>
            </a:r>
            <a:endParaRPr lang="en-GB" dirty="0" smtClean="0"/>
          </a:p>
          <a:p>
            <a:r>
              <a:rPr lang="en-GB" dirty="0" smtClean="0"/>
              <a:t>Difficulties with activities like sport, where we need to control our movements.  </a:t>
            </a:r>
          </a:p>
          <a:p>
            <a:r>
              <a:rPr lang="en-GB" dirty="0" smtClean="0"/>
              <a:t>Difficulties stopping quickly or during an activity. </a:t>
            </a:r>
          </a:p>
          <a:p>
            <a:r>
              <a:rPr lang="en-GB" dirty="0" smtClean="0"/>
              <a:t>Car sickness. </a:t>
            </a:r>
          </a:p>
          <a:p>
            <a:r>
              <a:rPr lang="en-GB" dirty="0" smtClean="0"/>
              <a:t>Difficulties with activities where the head is not upright or feet are off the ground. </a:t>
            </a:r>
          </a:p>
          <a:p>
            <a:endParaRPr lang="en-GB"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Proprioception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Situated in the muscles and joints, our body awareness system tells us where our bodies are in space, and how different body parts are moving. People with an ASD may experience the following differences.</a:t>
            </a:r>
          </a:p>
          <a:p>
            <a:pPr>
              <a:buNone/>
            </a:pPr>
            <a:r>
              <a:rPr lang="en-GB" b="1" dirty="0" smtClean="0"/>
              <a:t>Hypo</a:t>
            </a:r>
            <a:r>
              <a:rPr lang="en-GB" dirty="0" smtClean="0"/>
              <a:t> </a:t>
            </a:r>
          </a:p>
          <a:p>
            <a:r>
              <a:rPr lang="en-GB" dirty="0" smtClean="0"/>
              <a:t>Stands too close to others, because they cannot measure their proximity to other people and judge personal space. </a:t>
            </a:r>
          </a:p>
          <a:p>
            <a:r>
              <a:rPr lang="en-GB" dirty="0" smtClean="0"/>
              <a:t>Hard to navigate rooms and avoid obstructions. </a:t>
            </a:r>
          </a:p>
          <a:p>
            <a:r>
              <a:rPr lang="en-GB" dirty="0" smtClean="0"/>
              <a:t>May bump into people. </a:t>
            </a:r>
          </a:p>
          <a:p>
            <a:pPr>
              <a:buNone/>
            </a:pPr>
            <a:r>
              <a:rPr lang="en-GB" b="1" dirty="0" smtClean="0"/>
              <a:t>Hyper</a:t>
            </a:r>
            <a:r>
              <a:rPr lang="en-GB" dirty="0" smtClean="0"/>
              <a:t> </a:t>
            </a:r>
          </a:p>
          <a:p>
            <a:r>
              <a:rPr lang="en-GB" dirty="0" smtClean="0"/>
              <a:t>Difficulties with fine motor skills: manipulating small objects like buttons or shoe laces. </a:t>
            </a:r>
          </a:p>
          <a:p>
            <a:r>
              <a:rPr lang="en-GB" dirty="0" smtClean="0"/>
              <a:t>Moves whole body to look at something. </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Sensory overload</a:t>
            </a:r>
            <a:endParaRPr lang="en-GB" dirty="0"/>
          </a:p>
        </p:txBody>
      </p:sp>
      <p:sp>
        <p:nvSpPr>
          <p:cNvPr id="3" name="Content Placeholder 2"/>
          <p:cNvSpPr>
            <a:spLocks noGrp="1"/>
          </p:cNvSpPr>
          <p:nvPr>
            <p:ph idx="1"/>
          </p:nvPr>
        </p:nvSpPr>
        <p:spPr/>
        <p:txBody>
          <a:bodyPr/>
          <a:lstStyle/>
          <a:p>
            <a:r>
              <a:rPr lang="en-GB" dirty="0" smtClean="0"/>
              <a:t>Sensory overload happens when there is too much information coming in at once and this is overwhelming. It can be very difficult to cope with. The brain might not be able to filter out anything irrelevant such as background noise, wallpaper, the feel of clothes on skin or people moving around.</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Gestalt perception</a:t>
            </a:r>
            <a:endParaRPr lang="en-GB" dirty="0"/>
          </a:p>
        </p:txBody>
      </p:sp>
      <p:sp>
        <p:nvSpPr>
          <p:cNvPr id="3" name="Content Placeholder 2"/>
          <p:cNvSpPr>
            <a:spLocks noGrp="1"/>
          </p:cNvSpPr>
          <p:nvPr>
            <p:ph idx="1"/>
          </p:nvPr>
        </p:nvSpPr>
        <p:spPr/>
        <p:txBody>
          <a:bodyPr/>
          <a:lstStyle/>
          <a:p>
            <a:r>
              <a:rPr lang="en-GB" dirty="0" smtClean="0"/>
              <a:t>This is the inability to filter foreground and background information, so everything is perceived as a ‘whole’ rather than a combination of different items. This can happen in any of the senses – someone who experiences visual gestalt has difficulty focusing on a single detail of a scene and finds it almost impossible to separate it from the whole picture.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a:t>I can meet at that time</a:t>
            </a:r>
          </a:p>
          <a:p>
            <a:pPr marL="0" indent="0">
              <a:buNone/>
            </a:pPr>
            <a:r>
              <a:rPr lang="en-GB" dirty="0"/>
              <a:t> </a:t>
            </a:r>
          </a:p>
          <a:p>
            <a:pPr marL="0" indent="0">
              <a:buNone/>
            </a:pPr>
            <a:r>
              <a:rPr lang="en-GB" dirty="0"/>
              <a:t>Annie</a:t>
            </a:r>
          </a:p>
          <a:p>
            <a:pPr marL="0" indent="0">
              <a:buNone/>
            </a:pPr>
            <a:endParaRPr lang="en-GB" dirty="0"/>
          </a:p>
        </p:txBody>
      </p:sp>
    </p:spTree>
    <p:extLst>
      <p:ext uri="{BB962C8B-B14F-4D97-AF65-F5344CB8AC3E}">
        <p14:creationId xmlns:p14="http://schemas.microsoft.com/office/powerpoint/2010/main" val="42340025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Fragmented perception</a:t>
            </a:r>
            <a:endParaRPr lang="en-GB" dirty="0"/>
          </a:p>
        </p:txBody>
      </p:sp>
      <p:sp>
        <p:nvSpPr>
          <p:cNvPr id="3" name="Content Placeholder 2"/>
          <p:cNvSpPr>
            <a:spLocks noGrp="1"/>
          </p:cNvSpPr>
          <p:nvPr>
            <p:ph idx="1"/>
          </p:nvPr>
        </p:nvSpPr>
        <p:spPr/>
        <p:txBody>
          <a:bodyPr/>
          <a:lstStyle/>
          <a:p>
            <a:r>
              <a:rPr lang="en-GB" dirty="0" smtClean="0"/>
              <a:t>When too much information needs to be processed at the same time, people with autism may not be able to break down the whole picture into meaningful units. We might process some parts of a whole, for example parts of a scene or a sentence.</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Delayed perception</a:t>
            </a:r>
            <a:endParaRPr lang="en-GB" dirty="0"/>
          </a:p>
        </p:txBody>
      </p:sp>
      <p:sp>
        <p:nvSpPr>
          <p:cNvPr id="3" name="Content Placeholder 2"/>
          <p:cNvSpPr>
            <a:spLocks noGrp="1"/>
          </p:cNvSpPr>
          <p:nvPr>
            <p:ph idx="1"/>
          </p:nvPr>
        </p:nvSpPr>
        <p:spPr/>
        <p:txBody>
          <a:bodyPr/>
          <a:lstStyle/>
          <a:p>
            <a:r>
              <a:rPr lang="en-GB" dirty="0" smtClean="0"/>
              <a:t>Sometimes it may take longer to process information that’s coming in. This makes it hard to understand and learn new things. Concentration becomes more important and distractions need to be minimised.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Distorted perception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Sometimes senses get distorted, which means they may change or misrepresent what can truly be seen, heard, touched, tasted or smelt.</a:t>
            </a:r>
          </a:p>
          <a:p>
            <a:r>
              <a:rPr lang="en-GB" dirty="0" smtClean="0"/>
              <a:t>Distorted perception is reported to become worse in the state of information overload.  When senses are distorted, a person might have difficulty with:</a:t>
            </a:r>
          </a:p>
          <a:p>
            <a:pPr lvl="1"/>
            <a:r>
              <a:rPr lang="en-GB" dirty="0" smtClean="0"/>
              <a:t>Space expanding or decreasing</a:t>
            </a:r>
          </a:p>
          <a:p>
            <a:pPr lvl="1"/>
            <a:r>
              <a:rPr lang="en-GB" dirty="0" smtClean="0"/>
              <a:t>Changes in shapes and sizes</a:t>
            </a:r>
          </a:p>
          <a:p>
            <a:pPr lvl="1"/>
            <a:r>
              <a:rPr lang="en-GB" dirty="0" smtClean="0"/>
              <a:t>Associating the location, form and texture of objects</a:t>
            </a:r>
          </a:p>
          <a:p>
            <a:pPr lvl="1"/>
            <a:r>
              <a:rPr lang="en-GB" dirty="0" smtClean="0"/>
              <a:t>Fears of heights, stairs and escalators</a:t>
            </a:r>
          </a:p>
          <a:p>
            <a:pPr lvl="1"/>
            <a:r>
              <a:rPr lang="en-GB" dirty="0" smtClean="0"/>
              <a:t>Double vision</a:t>
            </a:r>
          </a:p>
          <a:p>
            <a:pPr lvl="1"/>
            <a:r>
              <a:rPr lang="en-GB" dirty="0" smtClean="0"/>
              <a:t>Seeing everything in two dimensions only</a:t>
            </a:r>
          </a:p>
          <a:p>
            <a:pPr lvl="1"/>
            <a:r>
              <a:rPr lang="en-GB" dirty="0" smtClean="0"/>
              <a:t>Poor awareness of own body</a:t>
            </a:r>
          </a:p>
          <a:p>
            <a:pPr lvl="1"/>
            <a:r>
              <a:rPr lang="en-GB" dirty="0" smtClean="0"/>
              <a:t>Unable to distinguish between some sounds.</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Sensory shutdowns</a:t>
            </a:r>
            <a:endParaRPr lang="en-GB" dirty="0"/>
          </a:p>
        </p:txBody>
      </p:sp>
      <p:sp>
        <p:nvSpPr>
          <p:cNvPr id="3" name="Content Placeholder 2"/>
          <p:cNvSpPr>
            <a:spLocks noGrp="1"/>
          </p:cNvSpPr>
          <p:nvPr>
            <p:ph idx="1"/>
          </p:nvPr>
        </p:nvSpPr>
        <p:spPr/>
        <p:txBody>
          <a:bodyPr/>
          <a:lstStyle/>
          <a:p>
            <a:r>
              <a:rPr lang="en-GB" dirty="0" smtClean="0"/>
              <a:t>Shutdowns happen when someone can’t deal with all the information coming in – for example if they are experiencing a sensory overload. All or some of the senses are being overloaded and the person is unable to cope. Often we manage by shutting down one or some of our sensory systems – to block out the stimuli coming in and enable our other senses to function better.</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Compensation</a:t>
            </a:r>
            <a:endParaRPr lang="en-GB" dirty="0"/>
          </a:p>
        </p:txBody>
      </p:sp>
      <p:sp>
        <p:nvSpPr>
          <p:cNvPr id="3" name="Content Placeholder 2"/>
          <p:cNvSpPr>
            <a:spLocks noGrp="1"/>
          </p:cNvSpPr>
          <p:nvPr>
            <p:ph idx="1"/>
          </p:nvPr>
        </p:nvSpPr>
        <p:spPr/>
        <p:txBody>
          <a:bodyPr/>
          <a:lstStyle/>
          <a:p>
            <a:r>
              <a:rPr lang="en-GB" dirty="0" smtClean="0"/>
              <a:t>Because of sensory sensitivities/fragmented or distorted perception or delayed processing, a person may compensate through other more reliable senses to build a better understanding of their environment.</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Because </a:t>
            </a:r>
            <a:r>
              <a:rPr lang="en-GB" dirty="0" smtClean="0"/>
              <a:t>someone </a:t>
            </a:r>
            <a:r>
              <a:rPr lang="en-GB" dirty="0" smtClean="0"/>
              <a:t>will mention this at some point!</a:t>
            </a:r>
            <a:endParaRPr lang="en-GB" dirty="0"/>
          </a:p>
        </p:txBody>
      </p:sp>
      <p:sp>
        <p:nvSpPr>
          <p:cNvPr id="3" name="Content Placeholder 2"/>
          <p:cNvSpPr>
            <a:spLocks noGrp="1"/>
          </p:cNvSpPr>
          <p:nvPr>
            <p:ph idx="1"/>
          </p:nvPr>
        </p:nvSpPr>
        <p:spPr/>
        <p:txBody>
          <a:bodyPr/>
          <a:lstStyle/>
          <a:p>
            <a:r>
              <a:rPr lang="en-GB" b="1" dirty="0" smtClean="0"/>
              <a:t>Synaesthesia</a:t>
            </a:r>
            <a:endParaRPr lang="en-GB" dirty="0" smtClean="0"/>
          </a:p>
          <a:p>
            <a:r>
              <a:rPr lang="en-GB" dirty="0" smtClean="0"/>
              <a:t>‘Synaesthesia is a rare condition which some people with an ASD experience. A sensory experience goes in through one system and out through another. So a person might hear a sound but experience it as a colour. In other words, they will 'hear' the colour blue.’</a:t>
            </a:r>
          </a:p>
          <a:p>
            <a:r>
              <a:rPr lang="en-GB" dirty="0" smtClean="0"/>
              <a:t>(NAS Website) </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hlinkClick r:id="rId2"/>
              </a:rPr>
              <a:t>http://</a:t>
            </a:r>
            <a:r>
              <a:rPr lang="en-GB" dirty="0" smtClean="0">
                <a:hlinkClick r:id="rId2"/>
              </a:rPr>
              <a:t>www.bbc.co.uk/news/entertainment-arts-35856814</a:t>
            </a:r>
            <a:endParaRPr lang="en-GB" dirty="0" smtClean="0"/>
          </a:p>
          <a:p>
            <a:endParaRPr lang="en-GB" dirty="0"/>
          </a:p>
        </p:txBody>
      </p:sp>
    </p:spTree>
    <p:extLst>
      <p:ext uri="{BB962C8B-B14F-4D97-AF65-F5344CB8AC3E}">
        <p14:creationId xmlns:p14="http://schemas.microsoft.com/office/powerpoint/2010/main" val="3757534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hlinkClick r:id="rId2"/>
              </a:rPr>
              <a:t>http://</a:t>
            </a:r>
            <a:r>
              <a:rPr lang="en-GB" dirty="0" smtClean="0">
                <a:hlinkClick r:id="rId2"/>
              </a:rPr>
              <a:t>www.bing.com/videos/search?q=stand+by+me+oasis&amp;adlt=strict&amp;qpvt=stand+by+me+oasis&amp;view=detail&amp;mid=175EE70F780D5D0DCEE9175EE70F780D5D0DCEE9&amp;FORM=VRDGAR</a:t>
            </a:r>
            <a:endParaRPr lang="en-GB" dirty="0" smtClean="0"/>
          </a:p>
          <a:p>
            <a:endParaRPr lang="en-GB" dirty="0"/>
          </a:p>
        </p:txBody>
      </p:sp>
    </p:spTree>
    <p:extLst>
      <p:ext uri="{BB962C8B-B14F-4D97-AF65-F5344CB8AC3E}">
        <p14:creationId xmlns:p14="http://schemas.microsoft.com/office/powerpoint/2010/main" val="137088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What do you see?</a:t>
            </a:r>
            <a:endParaRPr lang="en-GB" dirty="0"/>
          </a:p>
        </p:txBody>
      </p:sp>
      <p:sp>
        <p:nvSpPr>
          <p:cNvPr id="3" name="Content Placeholder 2"/>
          <p:cNvSpPr>
            <a:spLocks noGrp="1"/>
          </p:cNvSpPr>
          <p:nvPr>
            <p:ph type="body" sz="half" idx="2"/>
          </p:nvPr>
        </p:nvSpPr>
        <p:spPr/>
        <p:txBody>
          <a:bodyPr/>
          <a:lstStyle/>
          <a:p>
            <a:r>
              <a:rPr lang="en-GB" dirty="0">
                <a:hlinkClick r:id="rId2"/>
              </a:rPr>
              <a:t>https://www.youtube.com/watch?v=51Rd4tp6wpg</a:t>
            </a:r>
            <a:endParaRPr lang="en-GB" dirty="0"/>
          </a:p>
          <a:p>
            <a:endParaRPr lang="en-GB" dirty="0"/>
          </a:p>
        </p:txBody>
      </p:sp>
      <p:pic>
        <p:nvPicPr>
          <p:cNvPr id="6" name="Picture Placeholder 5"/>
          <p:cNvPicPr>
            <a:picLocks noGrp="1" noChangeAspect="1"/>
          </p:cNvPicPr>
          <p:nvPr>
            <p:ph type="pic" idx="1"/>
          </p:nvPr>
        </p:nvPicPr>
        <p:blipFill>
          <a:blip r:embed="rId3">
            <a:extLst>
              <a:ext uri="{28A0092B-C50C-407E-A947-70E740481C1C}">
                <a14:useLocalDpi xmlns:a14="http://schemas.microsoft.com/office/drawing/2010/main" val="0"/>
              </a:ext>
            </a:extLst>
          </a:blip>
          <a:srcRect l="11229" r="11229"/>
          <a:stretch>
            <a:fillRect/>
          </a:stretch>
        </p:blipFill>
        <p:spPr/>
      </p:pic>
    </p:spTree>
    <p:extLst>
      <p:ext uri="{BB962C8B-B14F-4D97-AF65-F5344CB8AC3E}">
        <p14:creationId xmlns:p14="http://schemas.microsoft.com/office/powerpoint/2010/main" val="3591410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this?</a:t>
            </a:r>
            <a:endParaRPr lang="en-GB" dirty="0"/>
          </a:p>
        </p:txBody>
      </p:sp>
      <p:sp>
        <p:nvSpPr>
          <p:cNvPr id="3" name="Text Placeholder 2"/>
          <p:cNvSpPr>
            <a:spLocks noGrp="1"/>
          </p:cNvSpPr>
          <p:nvPr>
            <p:ph type="body" sz="half" idx="2"/>
          </p:nvPr>
        </p:nvSpPr>
        <p:spPr/>
        <p:txBody>
          <a:bodyPr/>
          <a:lstStyle/>
          <a:p>
            <a:endParaRPr lang="en-GB"/>
          </a:p>
        </p:txBody>
      </p:sp>
      <p:pic>
        <p:nvPicPr>
          <p:cNvPr id="1026"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2120" b="2120"/>
          <a:stretch>
            <a:fillRect/>
          </a:stretch>
        </p:blipFill>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3601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This?</a:t>
            </a:r>
            <a:endParaRPr lang="en-GB" dirty="0"/>
          </a:p>
        </p:txBody>
      </p:sp>
      <p:sp>
        <p:nvSpPr>
          <p:cNvPr id="3" name="Text Placeholder 2"/>
          <p:cNvSpPr>
            <a:spLocks noGrp="1"/>
          </p:cNvSpPr>
          <p:nvPr>
            <p:ph type="body" sz="half" idx="2"/>
          </p:nvPr>
        </p:nvSpPr>
        <p:spPr/>
        <p:txBody>
          <a:bodyPr/>
          <a:lstStyle/>
          <a:p>
            <a:endParaRPr lang="en-GB"/>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19989" r="19989"/>
          <a:stretch>
            <a:fillRect/>
          </a:stretch>
        </p:blipFill>
        <p:spPr/>
      </p:pic>
    </p:spTree>
    <p:extLst>
      <p:ext uri="{BB962C8B-B14F-4D97-AF65-F5344CB8AC3E}">
        <p14:creationId xmlns:p14="http://schemas.microsoft.com/office/powerpoint/2010/main" val="3572391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Damian </a:t>
            </a:r>
            <a:r>
              <a:rPr lang="en-GB" dirty="0" err="1" smtClean="0"/>
              <a:t>Hirst</a:t>
            </a:r>
            <a:endParaRPr lang="en-GB" dirty="0"/>
          </a:p>
        </p:txBody>
      </p:sp>
      <p:sp>
        <p:nvSpPr>
          <p:cNvPr id="3" name="Text Placeholder 2"/>
          <p:cNvSpPr>
            <a:spLocks noGrp="1"/>
          </p:cNvSpPr>
          <p:nvPr>
            <p:ph type="body" sz="half" idx="2"/>
          </p:nvPr>
        </p:nvSpPr>
        <p:spPr/>
        <p:txBody>
          <a:bodyPr/>
          <a:lstStyle/>
          <a:p>
            <a:endParaRPr lang="en-GB"/>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19989" r="19989"/>
          <a:stretch>
            <a:fillRect/>
          </a:stretch>
        </p:blipFill>
        <p:spPr/>
      </p:pic>
    </p:spTree>
    <p:extLst>
      <p:ext uri="{BB962C8B-B14F-4D97-AF65-F5344CB8AC3E}">
        <p14:creationId xmlns:p14="http://schemas.microsoft.com/office/powerpoint/2010/main" val="16635836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Flow">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pulent">
  <a:themeElements>
    <a:clrScheme name="Custom 3">
      <a:dk1>
        <a:sysClr val="windowText" lastClr="000000"/>
      </a:dk1>
      <a:lt1>
        <a:srgbClr val="DBF5F9"/>
      </a:lt1>
      <a:dk2>
        <a:srgbClr val="04617B"/>
      </a:dk2>
      <a:lt2>
        <a:srgbClr val="DBF5F9"/>
      </a:lt2>
      <a:accent1>
        <a:srgbClr val="0BD0D9"/>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357</TotalTime>
  <Words>1524</Words>
  <Application>Microsoft Office PowerPoint</Application>
  <PresentationFormat>On-screen Show (4:3)</PresentationFormat>
  <Paragraphs>199</Paragraphs>
  <Slides>35</Slides>
  <Notes>3</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Flow</vt:lpstr>
      <vt:lpstr>Opulent</vt:lpstr>
      <vt:lpstr>ASD Advisors Meeting</vt:lpstr>
      <vt:lpstr>PowerPoint Presentation</vt:lpstr>
      <vt:lpstr>PowerPoint Presentation</vt:lpstr>
      <vt:lpstr>PowerPoint Presentation</vt:lpstr>
      <vt:lpstr>PowerPoint Presentation</vt:lpstr>
      <vt:lpstr>What do you see?</vt:lpstr>
      <vt:lpstr>What is this?</vt:lpstr>
      <vt:lpstr>What is This?</vt:lpstr>
      <vt:lpstr>Damian Hirst</vt:lpstr>
      <vt:lpstr>Gustav Metzger</vt:lpstr>
      <vt:lpstr>Joshua Bell</vt:lpstr>
      <vt:lpstr>Sensory Integration</vt:lpstr>
      <vt:lpstr>Perception</vt:lpstr>
      <vt:lpstr>The Senses (Shore, 2004)</vt:lpstr>
      <vt:lpstr>Other ‘Senses’</vt:lpstr>
      <vt:lpstr>Sensory Integration</vt:lpstr>
      <vt:lpstr>Autistic Individuals </vt:lpstr>
      <vt:lpstr>Differences in Sensory Processing</vt:lpstr>
      <vt:lpstr>Sensory Intensity</vt:lpstr>
      <vt:lpstr>ASD and Sensory Sensitivity</vt:lpstr>
      <vt:lpstr>Sight (NAS)</vt:lpstr>
      <vt:lpstr>Sound</vt:lpstr>
      <vt:lpstr>Touch</vt:lpstr>
      <vt:lpstr>Taste</vt:lpstr>
      <vt:lpstr>Smell</vt:lpstr>
      <vt:lpstr>Vestibular</vt:lpstr>
      <vt:lpstr>Proprioception</vt:lpstr>
      <vt:lpstr>Sensory overload</vt:lpstr>
      <vt:lpstr>Gestalt perception</vt:lpstr>
      <vt:lpstr>Fragmented perception</vt:lpstr>
      <vt:lpstr>Delayed perception</vt:lpstr>
      <vt:lpstr>Distorted perception</vt:lpstr>
      <vt:lpstr>Sensory shutdowns</vt:lpstr>
      <vt:lpstr>Compensation</vt:lpstr>
      <vt:lpstr>Because someone will mention this at some point!</vt:lpstr>
    </vt:vector>
  </TitlesOfParts>
  <Company>East Renfrewshire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Sensory Issues in Autism</dc:title>
  <dc:creator>AthertonC</dc:creator>
  <cp:lastModifiedBy>Atherton, Chris</cp:lastModifiedBy>
  <cp:revision>23</cp:revision>
  <dcterms:created xsi:type="dcterms:W3CDTF">2014-09-18T10:40:05Z</dcterms:created>
  <dcterms:modified xsi:type="dcterms:W3CDTF">2017-10-27T11:04:32Z</dcterms:modified>
</cp:coreProperties>
</file>